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C1BE5C-B638-4FA7-91A1-E4D5861B31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DATA301Group55FinishedProject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939D70-7E67-453E-80D0-104C62E16B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11/24/2021 12:55:23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2ED35247-066E-4F6F-BB97-C5AED158AF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1" name="slide11">
            <a:extLst>
              <a:ext uri="{FF2B5EF4-FFF2-40B4-BE49-F238E27FC236}">
                <a16:creationId xmlns:a16="http://schemas.microsoft.com/office/drawing/2014/main" id="{29733B3B-6476-4EC4-B283-80886C5348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s in MU&amp;apos;s" id="12" name="slide12">
            <a:extLst>
              <a:ext uri="{FF2B5EF4-FFF2-40B4-BE49-F238E27FC236}">
                <a16:creationId xmlns:a16="http://schemas.microsoft.com/office/drawing/2014/main" id="{9C544C57-71F3-405F-9B6D-A5094F139D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91" y="0"/>
            <a:ext cx="8722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s in MU&amp;apos;s" id="13" name="slide13">
            <a:extLst>
              <a:ext uri="{FF2B5EF4-FFF2-40B4-BE49-F238E27FC236}">
                <a16:creationId xmlns:a16="http://schemas.microsoft.com/office/drawing/2014/main" id="{340B79BC-005C-4565-ACC8-3F1BC79214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61" y="0"/>
            <a:ext cx="8732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4" name="slide14">
            <a:extLst>
              <a:ext uri="{FF2B5EF4-FFF2-40B4-BE49-F238E27FC236}">
                <a16:creationId xmlns:a16="http://schemas.microsoft.com/office/drawing/2014/main" id="{D0652C3B-6275-4AB2-82B0-8637026EFA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7 Kill Breakdown" id="15" name="slide15">
            <a:extLst>
              <a:ext uri="{FF2B5EF4-FFF2-40B4-BE49-F238E27FC236}">
                <a16:creationId xmlns:a16="http://schemas.microsoft.com/office/drawing/2014/main" id="{6A875EF9-0698-4193-9932-3A58B99199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04" y="0"/>
            <a:ext cx="631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4 Kill Breakdown" id="16" name="slide16">
            <a:extLst>
              <a:ext uri="{FF2B5EF4-FFF2-40B4-BE49-F238E27FC236}">
                <a16:creationId xmlns:a16="http://schemas.microsoft.com/office/drawing/2014/main" id="{9DD68070-9772-4D8A-A304-368AD9B5FC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04" y="0"/>
            <a:ext cx="631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5 Kill Breakdown" id="17" name="slide17">
            <a:extLst>
              <a:ext uri="{FF2B5EF4-FFF2-40B4-BE49-F238E27FC236}">
                <a16:creationId xmlns:a16="http://schemas.microsoft.com/office/drawing/2014/main" id="{E7AE7044-5051-405A-8D4B-2DC9553995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7" y="0"/>
            <a:ext cx="6247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6 Kill Breakdown" id="18" name="slide18">
            <a:extLst>
              <a:ext uri="{FF2B5EF4-FFF2-40B4-BE49-F238E27FC236}">
                <a16:creationId xmlns:a16="http://schemas.microsoft.com/office/drawing/2014/main" id="{6360FE4B-9F98-4506-9AFA-1533F6D73C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04" y="0"/>
            <a:ext cx="631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19" name="slide19">
            <a:extLst>
              <a:ext uri="{FF2B5EF4-FFF2-40B4-BE49-F238E27FC236}">
                <a16:creationId xmlns:a16="http://schemas.microsoft.com/office/drawing/2014/main" id="{B59A0FD8-889B-4792-976B-7FAC25DF86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ars Killed each Year" id="2" name="slide2">
            <a:extLst>
              <a:ext uri="{FF2B5EF4-FFF2-40B4-BE49-F238E27FC236}">
                <a16:creationId xmlns:a16="http://schemas.microsoft.com/office/drawing/2014/main" id="{2419181C-18BA-4C39-972C-AC642CBF7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10" y="0"/>
            <a:ext cx="8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lusion" id="20" name="slide20">
            <a:extLst>
              <a:ext uri="{FF2B5EF4-FFF2-40B4-BE49-F238E27FC236}">
                <a16:creationId xmlns:a16="http://schemas.microsoft.com/office/drawing/2014/main" id="{0572FF0A-07A3-489F-9F08-B807C0B6A61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200275"/>
            <a:ext cx="7143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1" name="slide21">
            <a:extLst>
              <a:ext uri="{FF2B5EF4-FFF2-40B4-BE49-F238E27FC236}">
                <a16:creationId xmlns:a16="http://schemas.microsoft.com/office/drawing/2014/main" id="{A1E14067-06F7-4B13-8456-9FA3ABFC08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egal and Non Hunter Kills in Popular Management Units" id="22" name="slide22">
            <a:extLst>
              <a:ext uri="{FF2B5EF4-FFF2-40B4-BE49-F238E27FC236}">
                <a16:creationId xmlns:a16="http://schemas.microsoft.com/office/drawing/2014/main" id="{1AFAADB5-03D7-44EA-A7F5-6B66BAEDB1A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185862"/>
            <a:ext cx="9944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s" id="3" name="slide3">
            <a:extLst>
              <a:ext uri="{FF2B5EF4-FFF2-40B4-BE49-F238E27FC236}">
                <a16:creationId xmlns:a16="http://schemas.microsoft.com/office/drawing/2014/main" id="{A046D77F-7C34-40FC-873B-B62D93CC9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94" y="0"/>
            <a:ext cx="3768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B5C4321-7CE0-4456-BE68-05EDD3A1B8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4700"/>
            <a:ext cx="10515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3EF16539-ADC1-4F72-B003-946EE1DED6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8505EB67-C1C4-4131-82D0-692E47FA2D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24" y="0"/>
            <a:ext cx="8057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7" name="slide7">
            <a:extLst>
              <a:ext uri="{FF2B5EF4-FFF2-40B4-BE49-F238E27FC236}">
                <a16:creationId xmlns:a16="http://schemas.microsoft.com/office/drawing/2014/main" id="{7418BB5C-70AE-4114-9AA7-36A0323CFF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8" name="slide8">
            <a:extLst>
              <a:ext uri="{FF2B5EF4-FFF2-40B4-BE49-F238E27FC236}">
                <a16:creationId xmlns:a16="http://schemas.microsoft.com/office/drawing/2014/main" id="{7AC0541A-3DBF-4050-BA5C-973CE42D10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59" y="0"/>
            <a:ext cx="516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lls in each MU" id="9" name="slide9">
            <a:extLst>
              <a:ext uri="{FF2B5EF4-FFF2-40B4-BE49-F238E27FC236}">
                <a16:creationId xmlns:a16="http://schemas.microsoft.com/office/drawing/2014/main" id="{F9EA79A9-086F-4675-96F2-6F9D87226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10" y="0"/>
            <a:ext cx="8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2021-11-24T20:55:24Z</dcterms:created>
  <dcterms:modified xsi:type="dcterms:W3CDTF">2021-11-24T20:55:24Z</dcterms:modified>
</cp:coreProperties>
</file>