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1" d="100"/>
          <a:sy n="51" d="100"/>
        </p:scale>
        <p:origin x="79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1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2967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13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1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26707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26706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F0E1702A-A13A-48BC-817C-8CFFB0AED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10423"/>
            <a:ext cx="4024032" cy="288571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Grizzly Bear Mortality in BC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1EF5021-3BE4-45B1-BC9E-48C387DF6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4459" y="3358094"/>
            <a:ext cx="3548419" cy="648771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Ty Schultz and Adam Shippit</a:t>
            </a:r>
          </a:p>
          <a:p>
            <a:r>
              <a:rPr lang="en-US" sz="1400">
                <a:solidFill>
                  <a:schemeClr val="bg1"/>
                </a:solidFill>
              </a:rPr>
              <a:t>Data 301 Group 55</a:t>
            </a: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Picture 4" descr="A picture containing bear, outdoor, tree, grass&#10;&#10;Description automatically generated">
            <a:extLst>
              <a:ext uri="{FF2B5EF4-FFF2-40B4-BE49-F238E27FC236}">
                <a16:creationId xmlns:a16="http://schemas.microsoft.com/office/drawing/2014/main" id="{AF373F12-7276-4775-AE31-CA242838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2" r="28094"/>
          <a:stretch/>
        </p:blipFill>
        <p:spPr>
          <a:xfrm>
            <a:off x="6601854" y="2313765"/>
            <a:ext cx="4773089" cy="45442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C464F0BF-8BCE-42B0-A127-F0D06D8A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E79D9163-927E-498D-A501-2918D4E5E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4">
            <a:extLst>
              <a:ext uri="{FF2B5EF4-FFF2-40B4-BE49-F238E27FC236}">
                <a16:creationId xmlns:a16="http://schemas.microsoft.com/office/drawing/2014/main" id="{8533D107-6930-4022-8121-B458A965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5">
            <a:extLst>
              <a:ext uri="{FF2B5EF4-FFF2-40B4-BE49-F238E27FC236}">
                <a16:creationId xmlns:a16="http://schemas.microsoft.com/office/drawing/2014/main" id="{B1B54367-0E9D-4242-85B1-F02FFEE4A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6">
            <a:extLst>
              <a:ext uri="{FF2B5EF4-FFF2-40B4-BE49-F238E27FC236}">
                <a16:creationId xmlns:a16="http://schemas.microsoft.com/office/drawing/2014/main" id="{AA44898F-5CE3-4DA4-A146-5451FE342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Grizzly Bear Mortality in BC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Grizzly Bear Mortality in BC</dc:title>
  <dc:creator/>
  <cp:lastModifiedBy>Adam Shippit</cp:lastModifiedBy>
  <cp:revision>1</cp:revision>
  <dcterms:created xsi:type="dcterms:W3CDTF">2021-11-24T20:54:39Z</dcterms:created>
  <dcterms:modified xsi:type="dcterms:W3CDTF">2021-11-24T21:01:07Z</dcterms:modified>
</cp:coreProperties>
</file>