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ad422c5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ad422c5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ad422c5c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ad422c5c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ad422c5c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ad422c5c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ad422c5c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ad422c5c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ad422c5c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ad422c5c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ad422c5c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ad422c5c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ad422c5c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ad422c5c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rPr>
              <a:t>Casual riders are not much different from annual members, so all the marketing that works should remain, but it is worth paying attention to such points as... And also consider the possibilities of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ad422c5c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ad422c5c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ad422c5c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ad422c5c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ad422c5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ad422c5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ad422c5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ad422c5c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ad422c5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ad422c5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ad422c5c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ad422c5c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ad422c5c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ad422c5c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ad422c5c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ad422c5c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ad422c5c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ad422c5c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ad422c5c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ad422c5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hyperlink" Target="https://github.com/data4data" TargetMode="External"/><Relationship Id="rId5" Type="http://schemas.openxmlformats.org/officeDocument/2006/relationships/hyperlink" Target="http://www.linkedin.com/in/olha-antoniuk-data4data" TargetMode="External"/><Relationship Id="rId6" Type="http://schemas.openxmlformats.org/officeDocument/2006/relationships/hyperlink" Target="https://github.com/data4data" TargetMode="External"/><Relationship Id="rId7" Type="http://schemas.openxmlformats.org/officeDocument/2006/relationships/hyperlink" Target="https://www.kaggle.com/code/antonukolga/are-users-cyclistic-differen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nvSpPr>
        <p:spPr>
          <a:xfrm>
            <a:off x="7452000" y="4842900"/>
            <a:ext cx="16920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374151"/>
                </a:solidFill>
                <a:highlight>
                  <a:srgbClr val="F7F7F8"/>
                </a:highlight>
                <a:latin typeface="Roboto"/>
                <a:ea typeface="Roboto"/>
                <a:cs typeface="Roboto"/>
                <a:sym typeface="Roboto"/>
              </a:rPr>
              <a:t>created data4data June 2023</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9" name="Google Shape;109;p22"/>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5" name="Google Shape;115;p23"/>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1" name="Google Shape;121;p24"/>
          <p:cNvSpPr txBox="1"/>
          <p:nvPr/>
        </p:nvSpPr>
        <p:spPr>
          <a:xfrm>
            <a:off x="65961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7" name="Google Shape;127;p25"/>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3" name="Google Shape;133;p26"/>
          <p:cNvSpPr txBox="1"/>
          <p:nvPr/>
        </p:nvSpPr>
        <p:spPr>
          <a:xfrm>
            <a:off x="6058025"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9" name="Google Shape;139;p27"/>
          <p:cNvSpPr txBox="1"/>
          <p:nvPr/>
        </p:nvSpPr>
        <p:spPr>
          <a:xfrm>
            <a:off x="7371600" y="4899525"/>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created data4data June 2023</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5" name="Google Shape;145;p28"/>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1" name="Google Shape;151;p29">
            <a:hlinkClick r:id="rId4"/>
          </p:cNvPr>
          <p:cNvSpPr txBox="1"/>
          <p:nvPr/>
        </p:nvSpPr>
        <p:spPr>
          <a:xfrm>
            <a:off x="5292075" y="3787925"/>
            <a:ext cx="872700" cy="11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GB">
                <a:solidFill>
                  <a:schemeClr val="lt1"/>
                </a:solidFill>
                <a:uFill>
                  <a:noFill/>
                </a:uFill>
                <a:hlinkClick r:id="rId5">
                  <a:extLst>
                    <a:ext uri="{A12FA001-AC4F-418D-AE19-62706E023703}">
                      <ahyp:hlinkClr val="tx"/>
                    </a:ext>
                  </a:extLst>
                </a:hlinkClick>
              </a:rPr>
              <a:t>linkedin</a:t>
            </a:r>
            <a:endParaRPr b="1" sz="1300">
              <a:solidFill>
                <a:schemeClr val="lt1"/>
              </a:solidFill>
            </a:endParaRPr>
          </a:p>
        </p:txBody>
      </p:sp>
      <p:sp>
        <p:nvSpPr>
          <p:cNvPr id="152" name="Google Shape;152;p29"/>
          <p:cNvSpPr txBox="1"/>
          <p:nvPr/>
        </p:nvSpPr>
        <p:spPr>
          <a:xfrm>
            <a:off x="7835950" y="3788000"/>
            <a:ext cx="724200" cy="8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txBox="1"/>
          <p:nvPr/>
        </p:nvSpPr>
        <p:spPr>
          <a:xfrm>
            <a:off x="6628975" y="3788000"/>
            <a:ext cx="872700" cy="11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GB">
                <a:solidFill>
                  <a:schemeClr val="lt1"/>
                </a:solidFill>
                <a:uFill>
                  <a:noFill/>
                </a:uFill>
                <a:hlinkClick r:id="rId6">
                  <a:extLst>
                    <a:ext uri="{A12FA001-AC4F-418D-AE19-62706E023703}">
                      <ahyp:hlinkClr val="tx"/>
                    </a:ext>
                  </a:extLst>
                </a:hlinkClick>
              </a:rPr>
              <a:t>github</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154" name="Google Shape;154;p29"/>
          <p:cNvSpPr txBox="1"/>
          <p:nvPr/>
        </p:nvSpPr>
        <p:spPr>
          <a:xfrm>
            <a:off x="7761700" y="3788000"/>
            <a:ext cx="872700" cy="11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 </a:t>
            </a:r>
            <a:r>
              <a:rPr b="1" lang="en-GB">
                <a:solidFill>
                  <a:schemeClr val="lt1"/>
                </a:solidFill>
                <a:uFill>
                  <a:noFill/>
                </a:uFill>
                <a:hlinkClick r:id="rId7">
                  <a:extLst>
                    <a:ext uri="{A12FA001-AC4F-418D-AE19-62706E023703}">
                      <ahyp:hlinkClr val="tx"/>
                    </a:ext>
                  </a:extLst>
                </a:hlinkClick>
              </a:rPr>
              <a:t>kaggle</a:t>
            </a:r>
            <a:endParaRPr b="1">
              <a:solidFill>
                <a:schemeClr val="lt1"/>
              </a:solidFill>
            </a:endParaRPr>
          </a:p>
        </p:txBody>
      </p:sp>
      <p:sp>
        <p:nvSpPr>
          <p:cNvPr id="155" name="Google Shape;155;p29"/>
          <p:cNvSpPr txBox="1"/>
          <p:nvPr/>
        </p:nvSpPr>
        <p:spPr>
          <a:xfrm>
            <a:off x="7371600" y="4923725"/>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1" name="Google Shape;61;p14"/>
          <p:cNvSpPr txBox="1"/>
          <p:nvPr/>
        </p:nvSpPr>
        <p:spPr>
          <a:xfrm>
            <a:off x="7359150" y="4820400"/>
            <a:ext cx="178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374151"/>
                </a:solidFill>
                <a:highlight>
                  <a:srgbClr val="F7F7F8"/>
                </a:highlight>
                <a:latin typeface="Roboto"/>
                <a:ea typeface="Roboto"/>
                <a:cs typeface="Roboto"/>
                <a:sym typeface="Roboto"/>
              </a:rPr>
              <a:t>created data4data June 2023</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5"/>
          <p:cNvSpPr txBox="1"/>
          <p:nvPr/>
        </p:nvSpPr>
        <p:spPr>
          <a:xfrm>
            <a:off x="7422475" y="4820400"/>
            <a:ext cx="1721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374151"/>
                </a:solidFill>
                <a:highlight>
                  <a:srgbClr val="F7F7F8"/>
                </a:highlight>
                <a:latin typeface="Roboto"/>
                <a:ea typeface="Roboto"/>
                <a:cs typeface="Roboto"/>
                <a:sym typeface="Roboto"/>
              </a:rPr>
              <a:t>created data4data June 2023</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3" name="Google Shape;73;p16"/>
          <p:cNvSpPr txBox="1"/>
          <p:nvPr/>
        </p:nvSpPr>
        <p:spPr>
          <a:xfrm>
            <a:off x="7438300" y="4820400"/>
            <a:ext cx="170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374151"/>
                </a:solidFill>
                <a:highlight>
                  <a:srgbClr val="F7F7F8"/>
                </a:highlight>
                <a:latin typeface="Roboto"/>
                <a:ea typeface="Roboto"/>
                <a:cs typeface="Roboto"/>
                <a:sym typeface="Roboto"/>
              </a:rPr>
              <a:t>created data4data June 2023</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79" name="Google Shape;79;p17"/>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85" name="Google Shape;85;p18"/>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91" name="Google Shape;91;p19"/>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97" name="Google Shape;97;p20"/>
          <p:cNvSpPr txBox="1"/>
          <p:nvPr/>
        </p:nvSpPr>
        <p:spPr>
          <a:xfrm>
            <a:off x="7371600" y="482040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3" name="Google Shape;103;p21"/>
          <p:cNvSpPr txBox="1"/>
          <p:nvPr/>
        </p:nvSpPr>
        <p:spPr>
          <a:xfrm>
            <a:off x="7371600" y="0"/>
            <a:ext cx="177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Roboto"/>
                <a:ea typeface="Roboto"/>
                <a:cs typeface="Roboto"/>
                <a:sym typeface="Roboto"/>
              </a:rPr>
              <a:t>created data4data June 2023</a:t>
            </a:r>
            <a:endParaRPr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