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l8/OR9px/icxUNUP6DXyGUAk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TripsUsersCyclistic/Dashboard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Trips Users Cyclistic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File created on: 7/21/2023 9:15:13 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77" y="0"/>
            <a:ext cx="85746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 Characteristics"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77" y="0"/>
            <a:ext cx="85746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tes and Stations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77" y="0"/>
            <a:ext cx="85746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2023-07-21T09:15:16Z</dcterms:created>
</cp:coreProperties>
</file>