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7"/>
    <p:restoredTop sz="94694"/>
  </p:normalViewPr>
  <p:slideViewPr>
    <p:cSldViewPr snapToGrid="0" snapToObjects="1" showGuides="1">
      <p:cViewPr>
        <p:scale>
          <a:sx n="90" d="100"/>
          <a:sy n="90" d="100"/>
        </p:scale>
        <p:origin x="992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1401-3DA2-3B46-A078-57F55BFC1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20E6F-3222-404C-B879-7DDDE1FC0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0FF09-E333-CA47-B199-BB0EC0C8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DFBA-FF6B-EE4E-9029-3B8F27B805B3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4023F-3867-0741-8F1E-015DE155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B030C-C1A7-1749-A15C-48A9D9A0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B66F-6618-4F4F-BF68-0CB01EA2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9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61C2-9D25-2E4F-B29A-F38E3DE3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E801D-B476-E64D-9137-F82D9D7DA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54C52-2F4D-2A43-B783-A6B2C75C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DFBA-FF6B-EE4E-9029-3B8F27B805B3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4050C-7442-A746-9C72-7C676671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B9671-631E-AF4F-9152-1E9B5437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B66F-6618-4F4F-BF68-0CB01EA2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8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E624A-AB70-144B-9510-62D78BEDA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E5D6C-B254-EE46-BD73-490AD3A4A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86DBB-1AA4-A944-8AA6-1C01AA33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DFBA-FF6B-EE4E-9029-3B8F27B805B3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EA74E-AF70-8644-8FD4-9F8BF643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7751C-AE1A-7641-80F8-96AA5333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B66F-6618-4F4F-BF68-0CB01EA2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7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69E7-9637-5346-9F48-3A10FE6A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7843F-1FF4-B840-B9C0-2DEF7F96B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1E36D-683A-C94C-B3AD-918497FC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DFBA-FF6B-EE4E-9029-3B8F27B805B3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73023-8E59-C84B-87EA-4F41695B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3D74D-0560-D740-BC0C-6AB3BAC9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B66F-6618-4F4F-BF68-0CB01EA2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6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1433-4AAD-9745-9EA1-1F7E62309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18CD4-0DE1-DE43-807F-4932424B2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EEC43-7880-874D-9FDD-C25AA289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DFBA-FF6B-EE4E-9029-3B8F27B805B3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BF5AB-5D86-0844-BFAE-E506F33D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F60C7-9BB8-CE4D-8269-C0834254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B66F-6618-4F4F-BF68-0CB01EA2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4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756B-0CDB-AB45-A2C5-31C1747E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B024-AE72-6D4E-8C7C-4966649E1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5C9EF-03F1-D646-B294-2EFBE9BE2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F8B0E-5857-2646-95D3-3C25E2BB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DFBA-FF6B-EE4E-9029-3B8F27B805B3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3837B-6340-A744-91EC-16B1103A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BC69D-0699-DD42-A2FF-180A183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B66F-6618-4F4F-BF68-0CB01EA2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5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BF0A-8230-8446-B027-D8900F585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57CFA-B83B-D543-8A35-953C0CD7C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D389C-445A-5A42-9245-F8ADA5B32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2FCCD-AF10-AB4B-B9BE-ACB8BBC3E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B55E-C110-3047-BB21-D636D1F42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39C783-85B2-5F41-8B45-E906F3E1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DFBA-FF6B-EE4E-9029-3B8F27B805B3}" type="datetimeFigureOut">
              <a:rPr lang="en-US" smtClean="0"/>
              <a:t>8/18/21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EFF20-F92E-C84F-98F4-21763FE5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79C3B-8786-724C-8275-0250206D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B66F-6618-4F4F-BF68-0CB01EA2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6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EB5B-601B-2B40-BE77-DCB83FA9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A2956-242F-D949-B6A4-FEC686C38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DFBA-FF6B-EE4E-9029-3B8F27B805B3}" type="datetimeFigureOut">
              <a:rPr lang="en-US" smtClean="0"/>
              <a:t>8/18/21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3C5AF-A448-D34B-A649-45E98EE9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8B1F5-0F52-3C45-A1F5-F31C634C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B66F-6618-4F4F-BF68-0CB01EA2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60EFF-BC93-4649-BA02-D87922BF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DFBA-FF6B-EE4E-9029-3B8F27B805B3}" type="datetimeFigureOut">
              <a:rPr lang="en-US" smtClean="0"/>
              <a:t>8/18/21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0C749-A3C2-BC48-84EC-91F76DD9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CC261-1B32-634B-8DFB-201CF448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B66F-6618-4F4F-BF68-0CB01EA2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1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305A-D000-7B48-894A-FB43CBBE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886E-5359-184F-8DC5-E65517062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C6BE3-EC1A-A346-AF8C-564EE25D3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0E816-0A74-6448-9FD6-E7BA0ABC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DFBA-FF6B-EE4E-9029-3B8F27B805B3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59FC3-F605-954A-8D2C-5B079156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CE47F-E9E6-6C40-AD27-4F3AF5E5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B66F-6618-4F4F-BF68-0CB01EA2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8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18C3-CE77-3341-99A0-F65425C7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1D7A3-18B7-9F42-96F8-503F7A087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07D3D-B4A2-D94D-8FB9-E71D82CB3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4AC44-6089-5849-9DBF-8F35EE7D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DFBA-FF6B-EE4E-9029-3B8F27B805B3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3BD48-9F03-5A4D-BE18-E297A0EE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B3C7D-F019-774D-BC3B-11CDB8EC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B66F-6618-4F4F-BF68-0CB01EA2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8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96F658-8D82-BD4C-B06E-03B853BC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7C4FE-4149-FE49-99A1-39A050ECC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481DC-56EA-0D48-9F39-209FACCA1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CDFBA-FF6B-EE4E-9029-3B8F27B805B3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6057-BD53-054D-8F2F-D00F2460D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51916-3821-164B-817E-324AA4092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BB66F-6618-4F4F-BF68-0CB01EA2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4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72CE39E-BAEF-3B4D-8539-37A17D98B632}"/>
                  </a:ext>
                </a:extLst>
              </p:cNvPr>
              <p:cNvSpPr/>
              <p:nvPr/>
            </p:nvSpPr>
            <p:spPr>
              <a:xfrm>
                <a:off x="828675" y="1085850"/>
                <a:ext cx="400050" cy="2343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72CE39E-BAEF-3B4D-8539-37A17D98B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5" y="1085850"/>
                <a:ext cx="400050" cy="2343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BDE2960-3A1A-3B49-A7B5-AF06ECF6AE13}"/>
                  </a:ext>
                </a:extLst>
              </p:cNvPr>
              <p:cNvSpPr/>
              <p:nvPr/>
            </p:nvSpPr>
            <p:spPr>
              <a:xfrm>
                <a:off x="3695700" y="1085850"/>
                <a:ext cx="400050" cy="2343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BDE2960-3A1A-3B49-A7B5-AF06ECF6A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00" y="1085850"/>
                <a:ext cx="400050" cy="2343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F70AF39-08E5-D040-BD38-494D7589D1F5}"/>
              </a:ext>
            </a:extLst>
          </p:cNvPr>
          <p:cNvSpPr/>
          <p:nvPr/>
        </p:nvSpPr>
        <p:spPr>
          <a:xfrm>
            <a:off x="2262187" y="1407319"/>
            <a:ext cx="400050" cy="17002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C76AD2-AFE1-E04C-811D-CB34660187CD}"/>
              </a:ext>
            </a:extLst>
          </p:cNvPr>
          <p:cNvCxnSpPr>
            <a:cxnSpLocks/>
          </p:cNvCxnSpPr>
          <p:nvPr/>
        </p:nvCxnSpPr>
        <p:spPr>
          <a:xfrm>
            <a:off x="1228724" y="1085850"/>
            <a:ext cx="1033463" cy="32146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9C47C5-0FF2-E344-8D9F-1B78D91A6769}"/>
              </a:ext>
            </a:extLst>
          </p:cNvPr>
          <p:cNvCxnSpPr>
            <a:cxnSpLocks/>
          </p:cNvCxnSpPr>
          <p:nvPr/>
        </p:nvCxnSpPr>
        <p:spPr>
          <a:xfrm flipV="1">
            <a:off x="2662237" y="1085850"/>
            <a:ext cx="1033463" cy="32146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15A8EC-AED0-2143-A8F8-5F63226A559E}"/>
              </a:ext>
            </a:extLst>
          </p:cNvPr>
          <p:cNvCxnSpPr>
            <a:cxnSpLocks/>
          </p:cNvCxnSpPr>
          <p:nvPr/>
        </p:nvCxnSpPr>
        <p:spPr>
          <a:xfrm>
            <a:off x="2662236" y="3107533"/>
            <a:ext cx="1033463" cy="32146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69B240-E571-D84A-BDF7-385FABBE61FD}"/>
              </a:ext>
            </a:extLst>
          </p:cNvPr>
          <p:cNvCxnSpPr>
            <a:cxnSpLocks/>
          </p:cNvCxnSpPr>
          <p:nvPr/>
        </p:nvCxnSpPr>
        <p:spPr>
          <a:xfrm flipV="1">
            <a:off x="1228723" y="3107532"/>
            <a:ext cx="1033464" cy="32147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15FA11-B447-C247-AF96-FB45A7F273FB}"/>
              </a:ext>
            </a:extLst>
          </p:cNvPr>
          <p:cNvCxnSpPr>
            <a:cxnSpLocks/>
          </p:cNvCxnSpPr>
          <p:nvPr/>
        </p:nvCxnSpPr>
        <p:spPr>
          <a:xfrm flipV="1">
            <a:off x="1228723" y="1407319"/>
            <a:ext cx="1033463" cy="20216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4EE372-DC08-0D41-806D-9C6AB4120417}"/>
              </a:ext>
            </a:extLst>
          </p:cNvPr>
          <p:cNvCxnSpPr>
            <a:cxnSpLocks/>
          </p:cNvCxnSpPr>
          <p:nvPr/>
        </p:nvCxnSpPr>
        <p:spPr>
          <a:xfrm flipH="1" flipV="1">
            <a:off x="1228722" y="1085849"/>
            <a:ext cx="1033464" cy="20216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4763A0-B229-BD41-8D1A-0614DC9B76EE}"/>
              </a:ext>
            </a:extLst>
          </p:cNvPr>
          <p:cNvCxnSpPr>
            <a:cxnSpLocks/>
          </p:cNvCxnSpPr>
          <p:nvPr/>
        </p:nvCxnSpPr>
        <p:spPr>
          <a:xfrm flipV="1">
            <a:off x="2662233" y="1085849"/>
            <a:ext cx="1033465" cy="20216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326AB2-90D0-844A-B6A4-27186CC68B1F}"/>
              </a:ext>
            </a:extLst>
          </p:cNvPr>
          <p:cNvCxnSpPr>
            <a:cxnSpLocks/>
          </p:cNvCxnSpPr>
          <p:nvPr/>
        </p:nvCxnSpPr>
        <p:spPr>
          <a:xfrm flipH="1" flipV="1">
            <a:off x="2662231" y="1407319"/>
            <a:ext cx="1033467" cy="202168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50EBC72-CA99-3840-A3A9-6454D84FF979}"/>
              </a:ext>
            </a:extLst>
          </p:cNvPr>
          <p:cNvSpPr txBox="1"/>
          <p:nvPr/>
        </p:nvSpPr>
        <p:spPr>
          <a:xfrm>
            <a:off x="2174240" y="914400"/>
            <a:ext cx="6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3E03F5A-22BE-3C45-B9C4-B510BD33EF24}"/>
              </a:ext>
            </a:extLst>
          </p:cNvPr>
          <p:cNvSpPr/>
          <p:nvPr/>
        </p:nvSpPr>
        <p:spPr>
          <a:xfrm>
            <a:off x="4978400" y="1283732"/>
            <a:ext cx="355600" cy="357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9343363-BC58-2246-8B7B-1FDC72CB52D2}"/>
              </a:ext>
            </a:extLst>
          </p:cNvPr>
          <p:cNvSpPr/>
          <p:nvPr/>
        </p:nvSpPr>
        <p:spPr>
          <a:xfrm>
            <a:off x="6216650" y="1283732"/>
            <a:ext cx="355600" cy="3571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49625704-8396-DB45-9B4D-95F250250EC7}"/>
              </a:ext>
            </a:extLst>
          </p:cNvPr>
          <p:cNvCxnSpPr>
            <a:cxnSpLocks/>
            <a:stCxn id="31" idx="4"/>
            <a:endCxn id="32" idx="4"/>
          </p:cNvCxnSpPr>
          <p:nvPr/>
        </p:nvCxnSpPr>
        <p:spPr>
          <a:xfrm rot="16200000" flipH="1">
            <a:off x="5775325" y="1021715"/>
            <a:ext cx="12700" cy="123825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4909BDF5-0826-A04B-9DCA-2321E70712B1}"/>
              </a:ext>
            </a:extLst>
          </p:cNvPr>
          <p:cNvCxnSpPr>
            <a:cxnSpLocks/>
            <a:stCxn id="32" idx="0"/>
            <a:endCxn id="31" idx="0"/>
          </p:cNvCxnSpPr>
          <p:nvPr/>
        </p:nvCxnSpPr>
        <p:spPr>
          <a:xfrm rot="16200000" flipV="1">
            <a:off x="5775325" y="664607"/>
            <a:ext cx="12700" cy="123825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6B26333-5207-044C-B6C4-75AE10E160F7}"/>
              </a:ext>
            </a:extLst>
          </p:cNvPr>
          <p:cNvSpPr txBox="1"/>
          <p:nvPr/>
        </p:nvSpPr>
        <p:spPr>
          <a:xfrm>
            <a:off x="5511800" y="1874520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p(x|z)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61EA01-3EBC-6047-A30A-8DFF9E9439B5}"/>
              </a:ext>
            </a:extLst>
          </p:cNvPr>
          <p:cNvSpPr txBox="1"/>
          <p:nvPr/>
        </p:nvSpPr>
        <p:spPr>
          <a:xfrm>
            <a:off x="5503393" y="748219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q(</a:t>
            </a:r>
            <a:r>
              <a:rPr lang="en-US" sz="1200" dirty="0" err="1"/>
              <a:t>z|x</a:t>
            </a:r>
            <a:r>
              <a:rPr lang="en-US" sz="1200" dirty="0"/>
              <a:t>)</a:t>
            </a:r>
          </a:p>
        </p:txBody>
      </p:sp>
      <p:sp>
        <p:nvSpPr>
          <p:cNvPr id="42" name="Trapezium 41">
            <a:extLst>
              <a:ext uri="{FF2B5EF4-FFF2-40B4-BE49-F238E27FC236}">
                <a16:creationId xmlns:a16="http://schemas.microsoft.com/office/drawing/2014/main" id="{C14E70A8-C65E-574A-9097-9936422D241D}"/>
              </a:ext>
            </a:extLst>
          </p:cNvPr>
          <p:cNvSpPr/>
          <p:nvPr/>
        </p:nvSpPr>
        <p:spPr>
          <a:xfrm rot="5400000">
            <a:off x="5371858" y="3137142"/>
            <a:ext cx="772160" cy="60403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ium 42">
            <a:extLst>
              <a:ext uri="{FF2B5EF4-FFF2-40B4-BE49-F238E27FC236}">
                <a16:creationId xmlns:a16="http://schemas.microsoft.com/office/drawing/2014/main" id="{E07B083E-E6CE-E14E-9D9A-04C6A77F9FA5}"/>
              </a:ext>
            </a:extLst>
          </p:cNvPr>
          <p:cNvSpPr/>
          <p:nvPr/>
        </p:nvSpPr>
        <p:spPr>
          <a:xfrm rot="16200000">
            <a:off x="6213714" y="3137142"/>
            <a:ext cx="772160" cy="60403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28C3C7-39A7-0E4F-83A1-3907AB287F1C}"/>
              </a:ext>
            </a:extLst>
          </p:cNvPr>
          <p:cNvSpPr/>
          <p:nvPr/>
        </p:nvSpPr>
        <p:spPr>
          <a:xfrm>
            <a:off x="6096000" y="3200400"/>
            <a:ext cx="15748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87C80C-2061-2D46-AF28-9C04526B872F}"/>
              </a:ext>
            </a:extLst>
          </p:cNvPr>
          <p:cNvSpPr txBox="1"/>
          <p:nvPr/>
        </p:nvSpPr>
        <p:spPr>
          <a:xfrm>
            <a:off x="5447596" y="3270030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q(z|x)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4FDBE8-D941-3F4B-BDFC-CE5C4038901B}"/>
              </a:ext>
            </a:extLst>
          </p:cNvPr>
          <p:cNvSpPr txBox="1"/>
          <p:nvPr/>
        </p:nvSpPr>
        <p:spPr>
          <a:xfrm>
            <a:off x="6297776" y="326826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p(x|z)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F91FB22-77D2-534C-AF2E-91524DBDCDF6}"/>
                  </a:ext>
                </a:extLst>
              </p:cNvPr>
              <p:cNvSpPr txBox="1"/>
              <p:nvPr/>
            </p:nvSpPr>
            <p:spPr>
              <a:xfrm>
                <a:off x="5079609" y="326826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F91FB22-77D2-534C-AF2E-91524DBDC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609" y="3268266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330881C-945D-1249-8AC9-13042C6441A5}"/>
                  </a:ext>
                </a:extLst>
              </p:cNvPr>
              <p:cNvSpPr txBox="1"/>
              <p:nvPr/>
            </p:nvSpPr>
            <p:spPr>
              <a:xfrm>
                <a:off x="6913172" y="326826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330881C-945D-1249-8AC9-13042C644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172" y="3268266"/>
                <a:ext cx="3679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7974C354-25B9-454A-8AC3-52ECBED07C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4496" y="4159250"/>
            <a:ext cx="1854200" cy="2438400"/>
          </a:xfrm>
          <a:prstGeom prst="rect">
            <a:avLst/>
          </a:prstGeom>
        </p:spPr>
      </p:pic>
      <p:pic>
        <p:nvPicPr>
          <p:cNvPr id="65" name="Picture 64" descr="A picture containing light&#10;&#10;Description automatically generated">
            <a:extLst>
              <a:ext uri="{FF2B5EF4-FFF2-40B4-BE49-F238E27FC236}">
                <a16:creationId xmlns:a16="http://schemas.microsoft.com/office/drawing/2014/main" id="{0E1BF878-782A-2D43-B128-3383FFEC4E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6072" y="4159250"/>
            <a:ext cx="1854200" cy="2438400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AF8FF547-BF11-854B-9C3A-3A93635020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7647" y="4159250"/>
            <a:ext cx="1854200" cy="2438400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4985DBCF-40DF-DE43-86DE-8B718F0A85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89222" y="4159250"/>
            <a:ext cx="1854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8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33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Mora | STATWORX</dc:creator>
  <cp:lastModifiedBy>Paul Mora | STATWORX</cp:lastModifiedBy>
  <cp:revision>2</cp:revision>
  <dcterms:created xsi:type="dcterms:W3CDTF">2021-08-18T09:17:18Z</dcterms:created>
  <dcterms:modified xsi:type="dcterms:W3CDTF">2021-08-18T15:29:15Z</dcterms:modified>
</cp:coreProperties>
</file>