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85" r:id="rId6"/>
    <p:sldId id="300" r:id="rId7"/>
    <p:sldId id="302" r:id="rId8"/>
    <p:sldId id="304" r:id="rId9"/>
    <p:sldId id="303" r:id="rId10"/>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200"/>
    <a:srgbClr val="F4F4F4"/>
    <a:srgbClr val="122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A474E-4F52-FC43-8B72-DCBA32941C9B}" v="89" dt="2022-08-18T08:16:38.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9"/>
    <p:restoredTop sz="96327"/>
  </p:normalViewPr>
  <p:slideViewPr>
    <p:cSldViewPr snapToGrid="0" snapToObjects="1">
      <p:cViewPr varScale="1">
        <p:scale>
          <a:sx n="146" d="100"/>
          <a:sy n="146" d="100"/>
        </p:scale>
        <p:origin x="200" y="1472"/>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Iberson-Hurst" userId="b9343ad4-b965-4c67-a190-78071bba09d9" providerId="ADAL" clId="{2A3A474E-4F52-FC43-8B72-DCBA32941C9B}"/>
    <pc:docChg chg="undo custSel addSld delSld modSld sldOrd">
      <pc:chgData name="Dave Iberson-Hurst" userId="b9343ad4-b965-4c67-a190-78071bba09d9" providerId="ADAL" clId="{2A3A474E-4F52-FC43-8B72-DCBA32941C9B}" dt="2022-08-18T08:22:01.403" v="2046" actId="478"/>
      <pc:docMkLst>
        <pc:docMk/>
      </pc:docMkLst>
      <pc:sldChg chg="addSp delSp modSp mod">
        <pc:chgData name="Dave Iberson-Hurst" userId="b9343ad4-b965-4c67-a190-78071bba09d9" providerId="ADAL" clId="{2A3A474E-4F52-FC43-8B72-DCBA32941C9B}" dt="2022-08-18T08:01:58.937" v="1624"/>
        <pc:sldMkLst>
          <pc:docMk/>
          <pc:sldMk cId="3104543079" sldId="257"/>
        </pc:sldMkLst>
        <pc:spChg chg="mod">
          <ac:chgData name="Dave Iberson-Hurst" userId="b9343ad4-b965-4c67-a190-78071bba09d9" providerId="ADAL" clId="{2A3A474E-4F52-FC43-8B72-DCBA32941C9B}" dt="2022-08-18T08:00:55.860" v="1613" actId="20577"/>
          <ac:spMkLst>
            <pc:docMk/>
            <pc:sldMk cId="3104543079" sldId="257"/>
            <ac:spMk id="3" creationId="{4FE8EA2D-389B-C38C-FBFF-FCC4A67D1E78}"/>
          </ac:spMkLst>
        </pc:spChg>
        <pc:spChg chg="del">
          <ac:chgData name="Dave Iberson-Hurst" userId="b9343ad4-b965-4c67-a190-78071bba09d9" providerId="ADAL" clId="{2A3A474E-4F52-FC43-8B72-DCBA32941C9B}" dt="2022-08-18T08:01:51.749" v="1623" actId="478"/>
          <ac:spMkLst>
            <pc:docMk/>
            <pc:sldMk cId="3104543079" sldId="257"/>
            <ac:spMk id="5" creationId="{83E94A56-F9F1-5E51-B606-0CAA64F2353D}"/>
          </ac:spMkLst>
        </pc:spChg>
        <pc:spChg chg="add mod">
          <ac:chgData name="Dave Iberson-Hurst" userId="b9343ad4-b965-4c67-a190-78071bba09d9" providerId="ADAL" clId="{2A3A474E-4F52-FC43-8B72-DCBA32941C9B}" dt="2022-08-18T08:01:58.937" v="1624"/>
          <ac:spMkLst>
            <pc:docMk/>
            <pc:sldMk cId="3104543079" sldId="257"/>
            <ac:spMk id="6" creationId="{89740A03-123E-487F-FDF4-B68F162093FD}"/>
          </ac:spMkLst>
        </pc:spChg>
      </pc:sldChg>
      <pc:sldChg chg="addSp delSp modSp mod">
        <pc:chgData name="Dave Iberson-Hurst" userId="b9343ad4-b965-4c67-a190-78071bba09d9" providerId="ADAL" clId="{2A3A474E-4F52-FC43-8B72-DCBA32941C9B}" dt="2022-08-18T08:01:58.937" v="1624"/>
        <pc:sldMkLst>
          <pc:docMk/>
          <pc:sldMk cId="2664833321" sldId="285"/>
        </pc:sldMkLst>
        <pc:spChg chg="add mod">
          <ac:chgData name="Dave Iberson-Hurst" userId="b9343ad4-b965-4c67-a190-78071bba09d9" providerId="ADAL" clId="{2A3A474E-4F52-FC43-8B72-DCBA32941C9B}" dt="2022-08-18T08:01:58.937" v="1624"/>
          <ac:spMkLst>
            <pc:docMk/>
            <pc:sldMk cId="2664833321" sldId="285"/>
            <ac:spMk id="3" creationId="{64823263-3420-EB8F-F99C-A10DA728CEF0}"/>
          </ac:spMkLst>
        </pc:spChg>
        <pc:spChg chg="mod">
          <ac:chgData name="Dave Iberson-Hurst" userId="b9343ad4-b965-4c67-a190-78071bba09d9" providerId="ADAL" clId="{2A3A474E-4F52-FC43-8B72-DCBA32941C9B}" dt="2022-08-17T14:29:15.290" v="386" actId="404"/>
          <ac:spMkLst>
            <pc:docMk/>
            <pc:sldMk cId="2664833321" sldId="285"/>
            <ac:spMk id="7" creationId="{4DA5F93A-88DD-DC4E-9E8B-1AEDCDBA8D7E}"/>
          </ac:spMkLst>
        </pc:spChg>
        <pc:spChg chg="del">
          <ac:chgData name="Dave Iberson-Hurst" userId="b9343ad4-b965-4c67-a190-78071bba09d9" providerId="ADAL" clId="{2A3A474E-4F52-FC43-8B72-DCBA32941C9B}" dt="2022-08-18T08:01:42.342" v="1621" actId="478"/>
          <ac:spMkLst>
            <pc:docMk/>
            <pc:sldMk cId="2664833321" sldId="285"/>
            <ac:spMk id="9" creationId="{DD385886-270A-F245-91CA-8DDC9D6F0B13}"/>
          </ac:spMkLst>
        </pc:spChg>
        <pc:spChg chg="mod">
          <ac:chgData name="Dave Iberson-Hurst" userId="b9343ad4-b965-4c67-a190-78071bba09d9" providerId="ADAL" clId="{2A3A474E-4F52-FC43-8B72-DCBA32941C9B}" dt="2022-08-17T14:28:42.860" v="379" actId="2711"/>
          <ac:spMkLst>
            <pc:docMk/>
            <pc:sldMk cId="2664833321" sldId="285"/>
            <ac:spMk id="11" creationId="{F941609D-83FB-92F7-F5DA-FA66C189B20F}"/>
          </ac:spMkLst>
        </pc:spChg>
        <pc:spChg chg="mod">
          <ac:chgData name="Dave Iberson-Hurst" userId="b9343ad4-b965-4c67-a190-78071bba09d9" providerId="ADAL" clId="{2A3A474E-4F52-FC43-8B72-DCBA32941C9B}" dt="2022-08-17T14:28:56.873" v="381" actId="404"/>
          <ac:spMkLst>
            <pc:docMk/>
            <pc:sldMk cId="2664833321" sldId="285"/>
            <ac:spMk id="28" creationId="{F8A5A136-C19D-8FAC-8491-CD4092764B4F}"/>
          </ac:spMkLst>
        </pc:spChg>
        <pc:spChg chg="mod">
          <ac:chgData name="Dave Iberson-Hurst" userId="b9343ad4-b965-4c67-a190-78071bba09d9" providerId="ADAL" clId="{2A3A474E-4F52-FC43-8B72-DCBA32941C9B}" dt="2022-08-17T14:28:42.860" v="379" actId="2711"/>
          <ac:spMkLst>
            <pc:docMk/>
            <pc:sldMk cId="2664833321" sldId="285"/>
            <ac:spMk id="30" creationId="{561A9C82-EEC6-768D-E026-B36F6558E87A}"/>
          </ac:spMkLst>
        </pc:spChg>
        <pc:spChg chg="mod">
          <ac:chgData name="Dave Iberson-Hurst" userId="b9343ad4-b965-4c67-a190-78071bba09d9" providerId="ADAL" clId="{2A3A474E-4F52-FC43-8B72-DCBA32941C9B}" dt="2022-08-17T14:28:42.860" v="379" actId="2711"/>
          <ac:spMkLst>
            <pc:docMk/>
            <pc:sldMk cId="2664833321" sldId="285"/>
            <ac:spMk id="35" creationId="{4544BE63-3FC7-9542-A474-CE074867BFB7}"/>
          </ac:spMkLst>
        </pc:spChg>
        <pc:spChg chg="mod">
          <ac:chgData name="Dave Iberson-Hurst" userId="b9343ad4-b965-4c67-a190-78071bba09d9" providerId="ADAL" clId="{2A3A474E-4F52-FC43-8B72-DCBA32941C9B}" dt="2022-08-17T14:29:45.273" v="397" actId="404"/>
          <ac:spMkLst>
            <pc:docMk/>
            <pc:sldMk cId="2664833321" sldId="285"/>
            <ac:spMk id="36" creationId="{A9709EBC-C0CE-8A4D-B81E-FB67C08DC63F}"/>
          </ac:spMkLst>
        </pc:spChg>
        <pc:spChg chg="mod">
          <ac:chgData name="Dave Iberson-Hurst" userId="b9343ad4-b965-4c67-a190-78071bba09d9" providerId="ADAL" clId="{2A3A474E-4F52-FC43-8B72-DCBA32941C9B}" dt="2022-08-17T14:28:42.860" v="379" actId="2711"/>
          <ac:spMkLst>
            <pc:docMk/>
            <pc:sldMk cId="2664833321" sldId="285"/>
            <ac:spMk id="37" creationId="{A9861132-8709-0942-A548-90147C06B210}"/>
          </ac:spMkLst>
        </pc:spChg>
        <pc:spChg chg="mod">
          <ac:chgData name="Dave Iberson-Hurst" userId="b9343ad4-b965-4c67-a190-78071bba09d9" providerId="ADAL" clId="{2A3A474E-4F52-FC43-8B72-DCBA32941C9B}" dt="2022-08-17T14:28:42.860" v="379" actId="2711"/>
          <ac:spMkLst>
            <pc:docMk/>
            <pc:sldMk cId="2664833321" sldId="285"/>
            <ac:spMk id="38" creationId="{09736EB4-FADB-F041-BB48-5B094B79B056}"/>
          </ac:spMkLst>
        </pc:spChg>
        <pc:spChg chg="mod">
          <ac:chgData name="Dave Iberson-Hurst" userId="b9343ad4-b965-4c67-a190-78071bba09d9" providerId="ADAL" clId="{2A3A474E-4F52-FC43-8B72-DCBA32941C9B}" dt="2022-08-17T14:28:42.860" v="379" actId="2711"/>
          <ac:spMkLst>
            <pc:docMk/>
            <pc:sldMk cId="2664833321" sldId="285"/>
            <ac:spMk id="39" creationId="{0BE4BFBA-244C-5C4D-91FD-51FB525A2ECD}"/>
          </ac:spMkLst>
        </pc:spChg>
        <pc:spChg chg="mod">
          <ac:chgData name="Dave Iberson-Hurst" userId="b9343ad4-b965-4c67-a190-78071bba09d9" providerId="ADAL" clId="{2A3A474E-4F52-FC43-8B72-DCBA32941C9B}" dt="2022-08-17T14:28:42.860" v="379" actId="2711"/>
          <ac:spMkLst>
            <pc:docMk/>
            <pc:sldMk cId="2664833321" sldId="285"/>
            <ac:spMk id="40" creationId="{1E5C791D-D180-C249-B4C3-8457D1C4FA05}"/>
          </ac:spMkLst>
        </pc:spChg>
        <pc:spChg chg="mod">
          <ac:chgData name="Dave Iberson-Hurst" userId="b9343ad4-b965-4c67-a190-78071bba09d9" providerId="ADAL" clId="{2A3A474E-4F52-FC43-8B72-DCBA32941C9B}" dt="2022-08-17T14:28:42.860" v="379" actId="2711"/>
          <ac:spMkLst>
            <pc:docMk/>
            <pc:sldMk cId="2664833321" sldId="285"/>
            <ac:spMk id="41" creationId="{1B7B3CA6-B9EC-4F4C-8005-910A16F4E3B1}"/>
          </ac:spMkLst>
        </pc:spChg>
        <pc:spChg chg="mod">
          <ac:chgData name="Dave Iberson-Hurst" userId="b9343ad4-b965-4c67-a190-78071bba09d9" providerId="ADAL" clId="{2A3A474E-4F52-FC43-8B72-DCBA32941C9B}" dt="2022-08-17T14:28:42.860" v="379" actId="2711"/>
          <ac:spMkLst>
            <pc:docMk/>
            <pc:sldMk cId="2664833321" sldId="285"/>
            <ac:spMk id="42" creationId="{D16599B3-3151-BC41-85B9-BFF7CAFB5463}"/>
          </ac:spMkLst>
        </pc:spChg>
        <pc:spChg chg="mod">
          <ac:chgData name="Dave Iberson-Hurst" userId="b9343ad4-b965-4c67-a190-78071bba09d9" providerId="ADAL" clId="{2A3A474E-4F52-FC43-8B72-DCBA32941C9B}" dt="2022-08-17T14:28:42.860" v="379" actId="2711"/>
          <ac:spMkLst>
            <pc:docMk/>
            <pc:sldMk cId="2664833321" sldId="285"/>
            <ac:spMk id="43" creationId="{DBC1AE0D-21DA-284B-B67C-34C021A3D24E}"/>
          </ac:spMkLst>
        </pc:spChg>
        <pc:spChg chg="mod">
          <ac:chgData name="Dave Iberson-Hurst" userId="b9343ad4-b965-4c67-a190-78071bba09d9" providerId="ADAL" clId="{2A3A474E-4F52-FC43-8B72-DCBA32941C9B}" dt="2022-08-17T14:28:42.860" v="379" actId="2711"/>
          <ac:spMkLst>
            <pc:docMk/>
            <pc:sldMk cId="2664833321" sldId="285"/>
            <ac:spMk id="45" creationId="{22EF27FB-E58B-034F-98F3-640FC464447E}"/>
          </ac:spMkLst>
        </pc:spChg>
        <pc:spChg chg="mod">
          <ac:chgData name="Dave Iberson-Hurst" userId="b9343ad4-b965-4c67-a190-78071bba09d9" providerId="ADAL" clId="{2A3A474E-4F52-FC43-8B72-DCBA32941C9B}" dt="2022-08-17T14:28:42.860" v="379" actId="2711"/>
          <ac:spMkLst>
            <pc:docMk/>
            <pc:sldMk cId="2664833321" sldId="285"/>
            <ac:spMk id="46" creationId="{FE33C731-0E94-CE4B-A022-870C61C2363B}"/>
          </ac:spMkLst>
        </pc:spChg>
        <pc:spChg chg="mod">
          <ac:chgData name="Dave Iberson-Hurst" userId="b9343ad4-b965-4c67-a190-78071bba09d9" providerId="ADAL" clId="{2A3A474E-4F52-FC43-8B72-DCBA32941C9B}" dt="2022-08-17T14:29:18.194" v="387" actId="404"/>
          <ac:spMkLst>
            <pc:docMk/>
            <pc:sldMk cId="2664833321" sldId="285"/>
            <ac:spMk id="47" creationId="{DCA4EB20-3A24-9A49-B2F5-1700258316C3}"/>
          </ac:spMkLst>
        </pc:spChg>
        <pc:spChg chg="mod">
          <ac:chgData name="Dave Iberson-Hurst" userId="b9343ad4-b965-4c67-a190-78071bba09d9" providerId="ADAL" clId="{2A3A474E-4F52-FC43-8B72-DCBA32941C9B}" dt="2022-08-17T14:29:12.238" v="385" actId="404"/>
          <ac:spMkLst>
            <pc:docMk/>
            <pc:sldMk cId="2664833321" sldId="285"/>
            <ac:spMk id="48" creationId="{5BC5B231-D04C-EB47-8A14-985D2F5AC0DB}"/>
          </ac:spMkLst>
        </pc:spChg>
        <pc:spChg chg="mod">
          <ac:chgData name="Dave Iberson-Hurst" userId="b9343ad4-b965-4c67-a190-78071bba09d9" providerId="ADAL" clId="{2A3A474E-4F52-FC43-8B72-DCBA32941C9B}" dt="2022-08-17T14:28:42.860" v="379" actId="2711"/>
          <ac:spMkLst>
            <pc:docMk/>
            <pc:sldMk cId="2664833321" sldId="285"/>
            <ac:spMk id="49" creationId="{4652EE57-B569-9E40-B060-0434E3248C60}"/>
          </ac:spMkLst>
        </pc:spChg>
        <pc:spChg chg="mod">
          <ac:chgData name="Dave Iberson-Hurst" userId="b9343ad4-b965-4c67-a190-78071bba09d9" providerId="ADAL" clId="{2A3A474E-4F52-FC43-8B72-DCBA32941C9B}" dt="2022-08-17T14:28:42.860" v="379" actId="2711"/>
          <ac:spMkLst>
            <pc:docMk/>
            <pc:sldMk cId="2664833321" sldId="285"/>
            <ac:spMk id="50" creationId="{671F29ED-C18A-2B4E-B74E-E60611AF3B07}"/>
          </ac:spMkLst>
        </pc:spChg>
        <pc:spChg chg="mod">
          <ac:chgData name="Dave Iberson-Hurst" userId="b9343ad4-b965-4c67-a190-78071bba09d9" providerId="ADAL" clId="{2A3A474E-4F52-FC43-8B72-DCBA32941C9B}" dt="2022-08-17T14:29:09.386" v="384" actId="20577"/>
          <ac:spMkLst>
            <pc:docMk/>
            <pc:sldMk cId="2664833321" sldId="285"/>
            <ac:spMk id="51" creationId="{CB1DF4EF-D28C-7E46-BAD2-CE8AA257B408}"/>
          </ac:spMkLst>
        </pc:spChg>
      </pc:sldChg>
      <pc:sldChg chg="del">
        <pc:chgData name="Dave Iberson-Hurst" userId="b9343ad4-b965-4c67-a190-78071bba09d9" providerId="ADAL" clId="{2A3A474E-4F52-FC43-8B72-DCBA32941C9B}" dt="2022-08-17T14:34:33.990" v="614" actId="2696"/>
        <pc:sldMkLst>
          <pc:docMk/>
          <pc:sldMk cId="1991194198" sldId="289"/>
        </pc:sldMkLst>
      </pc:sldChg>
      <pc:sldChg chg="del">
        <pc:chgData name="Dave Iberson-Hurst" userId="b9343ad4-b965-4c67-a190-78071bba09d9" providerId="ADAL" clId="{2A3A474E-4F52-FC43-8B72-DCBA32941C9B}" dt="2022-08-17T14:58:57.687" v="1342" actId="2696"/>
        <pc:sldMkLst>
          <pc:docMk/>
          <pc:sldMk cId="1068199913" sldId="290"/>
        </pc:sldMkLst>
      </pc:sldChg>
      <pc:sldChg chg="del">
        <pc:chgData name="Dave Iberson-Hurst" userId="b9343ad4-b965-4c67-a190-78071bba09d9" providerId="ADAL" clId="{2A3A474E-4F52-FC43-8B72-DCBA32941C9B}" dt="2022-08-17T14:58:59.405" v="1343" actId="2696"/>
        <pc:sldMkLst>
          <pc:docMk/>
          <pc:sldMk cId="780749065" sldId="291"/>
        </pc:sldMkLst>
      </pc:sldChg>
      <pc:sldChg chg="del">
        <pc:chgData name="Dave Iberson-Hurst" userId="b9343ad4-b965-4c67-a190-78071bba09d9" providerId="ADAL" clId="{2A3A474E-4F52-FC43-8B72-DCBA32941C9B}" dt="2022-08-17T14:59:00.418" v="1344" actId="2696"/>
        <pc:sldMkLst>
          <pc:docMk/>
          <pc:sldMk cId="3093648985" sldId="292"/>
        </pc:sldMkLst>
      </pc:sldChg>
      <pc:sldChg chg="new del">
        <pc:chgData name="Dave Iberson-Hurst" userId="b9343ad4-b965-4c67-a190-78071bba09d9" providerId="ADAL" clId="{2A3A474E-4F52-FC43-8B72-DCBA32941C9B}" dt="2022-08-17T14:46:24.858" v="1166" actId="2696"/>
        <pc:sldMkLst>
          <pc:docMk/>
          <pc:sldMk cId="3240465255" sldId="293"/>
        </pc:sldMkLst>
      </pc:sldChg>
      <pc:sldChg chg="addSp delSp modSp add mod ord">
        <pc:chgData name="Dave Iberson-Hurst" userId="b9343ad4-b965-4c67-a190-78071bba09d9" providerId="ADAL" clId="{2A3A474E-4F52-FC43-8B72-DCBA32941C9B}" dt="2022-08-18T08:20:37.611" v="2028" actId="1076"/>
        <pc:sldMkLst>
          <pc:docMk/>
          <pc:sldMk cId="2422361864" sldId="294"/>
        </pc:sldMkLst>
        <pc:spChg chg="mod">
          <ac:chgData name="Dave Iberson-Hurst" userId="b9343ad4-b965-4c67-a190-78071bba09d9" providerId="ADAL" clId="{2A3A474E-4F52-FC43-8B72-DCBA32941C9B}" dt="2022-08-17T14:19:54.059" v="261" actId="20577"/>
          <ac:spMkLst>
            <pc:docMk/>
            <pc:sldMk cId="2422361864" sldId="294"/>
            <ac:spMk id="2" creationId="{C42FA973-586D-46CF-ECBE-902230C97C4E}"/>
          </ac:spMkLst>
        </pc:spChg>
        <pc:spChg chg="del">
          <ac:chgData name="Dave Iberson-Hurst" userId="b9343ad4-b965-4c67-a190-78071bba09d9" providerId="ADAL" clId="{2A3A474E-4F52-FC43-8B72-DCBA32941C9B}" dt="2022-08-18T08:01:08.594" v="1614" actId="478"/>
          <ac:spMkLst>
            <pc:docMk/>
            <pc:sldMk cId="2422361864" sldId="294"/>
            <ac:spMk id="3" creationId="{6779316E-D614-24F6-9022-01C8F3A3DA6B}"/>
          </ac:spMkLst>
        </pc:spChg>
        <pc:spChg chg="add del mod">
          <ac:chgData name="Dave Iberson-Hurst" userId="b9343ad4-b965-4c67-a190-78071bba09d9" providerId="ADAL" clId="{2A3A474E-4F52-FC43-8B72-DCBA32941C9B}" dt="2022-08-18T08:01:45.582" v="1622" actId="478"/>
          <ac:spMkLst>
            <pc:docMk/>
            <pc:sldMk cId="2422361864" sldId="294"/>
            <ac:spMk id="5" creationId="{838B59A4-F54B-4F4A-D41D-EF8D4B4520FA}"/>
          </ac:spMkLst>
        </pc:spChg>
        <pc:spChg chg="add mod">
          <ac:chgData name="Dave Iberson-Hurst" userId="b9343ad4-b965-4c67-a190-78071bba09d9" providerId="ADAL" clId="{2A3A474E-4F52-FC43-8B72-DCBA32941C9B}" dt="2022-08-18T08:01:58.937" v="1624"/>
          <ac:spMkLst>
            <pc:docMk/>
            <pc:sldMk cId="2422361864" sldId="294"/>
            <ac:spMk id="6" creationId="{FFDF18E0-C732-FA26-339C-04D9AA116AB7}"/>
          </ac:spMkLst>
        </pc:spChg>
        <pc:spChg chg="del">
          <ac:chgData name="Dave Iberson-Hurst" userId="b9343ad4-b965-4c67-a190-78071bba09d9" providerId="ADAL" clId="{2A3A474E-4F52-FC43-8B72-DCBA32941C9B}" dt="2022-08-17T13:34:16.186" v="2" actId="478"/>
          <ac:spMkLst>
            <pc:docMk/>
            <pc:sldMk cId="2422361864" sldId="294"/>
            <ac:spMk id="8" creationId="{87B9B1B0-790A-2217-11A9-6BA7FB646914}"/>
          </ac:spMkLst>
        </pc:spChg>
        <pc:spChg chg="mod">
          <ac:chgData name="Dave Iberson-Hurst" userId="b9343ad4-b965-4c67-a190-78071bba09d9" providerId="ADAL" clId="{2A3A474E-4F52-FC43-8B72-DCBA32941C9B}" dt="2022-08-17T14:26:08.011" v="360" actId="1036"/>
          <ac:spMkLst>
            <pc:docMk/>
            <pc:sldMk cId="2422361864" sldId="294"/>
            <ac:spMk id="10" creationId="{847C6F44-855D-8E97-3B53-9BD1088757DD}"/>
          </ac:spMkLst>
        </pc:spChg>
        <pc:spChg chg="del">
          <ac:chgData name="Dave Iberson-Hurst" userId="b9343ad4-b965-4c67-a190-78071bba09d9" providerId="ADAL" clId="{2A3A474E-4F52-FC43-8B72-DCBA32941C9B}" dt="2022-08-17T13:34:29.300" v="9" actId="478"/>
          <ac:spMkLst>
            <pc:docMk/>
            <pc:sldMk cId="2422361864" sldId="294"/>
            <ac:spMk id="12" creationId="{3CA6D7E9-0DF7-A405-FE3C-77DC05708250}"/>
          </ac:spMkLst>
        </pc:spChg>
        <pc:spChg chg="mod">
          <ac:chgData name="Dave Iberson-Hurst" userId="b9343ad4-b965-4c67-a190-78071bba09d9" providerId="ADAL" clId="{2A3A474E-4F52-FC43-8B72-DCBA32941C9B}" dt="2022-08-17T14:26:08.011" v="360" actId="1036"/>
          <ac:spMkLst>
            <pc:docMk/>
            <pc:sldMk cId="2422361864" sldId="294"/>
            <ac:spMk id="13" creationId="{E05D1976-4DAA-F234-F3C1-F13126EFBE2A}"/>
          </ac:spMkLst>
        </pc:spChg>
        <pc:spChg chg="mod">
          <ac:chgData name="Dave Iberson-Hurst" userId="b9343ad4-b965-4c67-a190-78071bba09d9" providerId="ADAL" clId="{2A3A474E-4F52-FC43-8B72-DCBA32941C9B}" dt="2022-08-17T14:36:02.037" v="637" actId="404"/>
          <ac:spMkLst>
            <pc:docMk/>
            <pc:sldMk cId="2422361864" sldId="294"/>
            <ac:spMk id="28" creationId="{49DA1FAA-CE28-A2B7-55D7-1B3616B5F880}"/>
          </ac:spMkLst>
        </pc:spChg>
        <pc:spChg chg="mod">
          <ac:chgData name="Dave Iberson-Hurst" userId="b9343ad4-b965-4c67-a190-78071bba09d9" providerId="ADAL" clId="{2A3A474E-4F52-FC43-8B72-DCBA32941C9B}" dt="2022-08-17T14:26:08.011" v="360" actId="1036"/>
          <ac:spMkLst>
            <pc:docMk/>
            <pc:sldMk cId="2422361864" sldId="294"/>
            <ac:spMk id="29" creationId="{F499B0E5-BBED-7956-A75F-158C0F1A7195}"/>
          </ac:spMkLst>
        </pc:spChg>
        <pc:spChg chg="mod">
          <ac:chgData name="Dave Iberson-Hurst" userId="b9343ad4-b965-4c67-a190-78071bba09d9" providerId="ADAL" clId="{2A3A474E-4F52-FC43-8B72-DCBA32941C9B}" dt="2022-08-17T14:26:08.011" v="360" actId="1036"/>
          <ac:spMkLst>
            <pc:docMk/>
            <pc:sldMk cId="2422361864" sldId="294"/>
            <ac:spMk id="30" creationId="{4A4EE880-E760-3A23-87FB-D2497162B695}"/>
          </ac:spMkLst>
        </pc:spChg>
        <pc:spChg chg="del">
          <ac:chgData name="Dave Iberson-Hurst" userId="b9343ad4-b965-4c67-a190-78071bba09d9" providerId="ADAL" clId="{2A3A474E-4F52-FC43-8B72-DCBA32941C9B}" dt="2022-08-17T13:36:06.646" v="31" actId="478"/>
          <ac:spMkLst>
            <pc:docMk/>
            <pc:sldMk cId="2422361864" sldId="294"/>
            <ac:spMk id="34" creationId="{6043C2D3-598D-380E-0ACA-79B0F016CC43}"/>
          </ac:spMkLst>
        </pc:spChg>
        <pc:spChg chg="del mod">
          <ac:chgData name="Dave Iberson-Hurst" userId="b9343ad4-b965-4c67-a190-78071bba09d9" providerId="ADAL" clId="{2A3A474E-4F52-FC43-8B72-DCBA32941C9B}" dt="2022-08-17T13:34:19.781" v="5" actId="478"/>
          <ac:spMkLst>
            <pc:docMk/>
            <pc:sldMk cId="2422361864" sldId="294"/>
            <ac:spMk id="37" creationId="{BA72DD95-CFD7-3451-A84B-45AB7865F492}"/>
          </ac:spMkLst>
        </pc:spChg>
        <pc:spChg chg="mod">
          <ac:chgData name="Dave Iberson-Hurst" userId="b9343ad4-b965-4c67-a190-78071bba09d9" providerId="ADAL" clId="{2A3A474E-4F52-FC43-8B72-DCBA32941C9B}" dt="2022-08-17T14:26:08.011" v="360" actId="1036"/>
          <ac:spMkLst>
            <pc:docMk/>
            <pc:sldMk cId="2422361864" sldId="294"/>
            <ac:spMk id="41" creationId="{60576A72-BCC0-5D6D-C89A-B5E3B00677B2}"/>
          </ac:spMkLst>
        </pc:spChg>
        <pc:spChg chg="del">
          <ac:chgData name="Dave Iberson-Hurst" userId="b9343ad4-b965-4c67-a190-78071bba09d9" providerId="ADAL" clId="{2A3A474E-4F52-FC43-8B72-DCBA32941C9B}" dt="2022-08-17T13:34:32.129" v="12" actId="478"/>
          <ac:spMkLst>
            <pc:docMk/>
            <pc:sldMk cId="2422361864" sldId="294"/>
            <ac:spMk id="74" creationId="{735D95F3-63F3-62E1-31E2-2F0B24AAB9A0}"/>
          </ac:spMkLst>
        </pc:spChg>
        <pc:spChg chg="mod">
          <ac:chgData name="Dave Iberson-Hurst" userId="b9343ad4-b965-4c67-a190-78071bba09d9" providerId="ADAL" clId="{2A3A474E-4F52-FC43-8B72-DCBA32941C9B}" dt="2022-08-17T14:26:08.011" v="360" actId="1036"/>
          <ac:spMkLst>
            <pc:docMk/>
            <pc:sldMk cId="2422361864" sldId="294"/>
            <ac:spMk id="88" creationId="{4A18E9A2-C6B8-8E09-3056-4702DA4D3C60}"/>
          </ac:spMkLst>
        </pc:spChg>
        <pc:spChg chg="del mod">
          <ac:chgData name="Dave Iberson-Hurst" userId="b9343ad4-b965-4c67-a190-78071bba09d9" providerId="ADAL" clId="{2A3A474E-4F52-FC43-8B72-DCBA32941C9B}" dt="2022-08-17T13:34:36.790" v="15" actId="478"/>
          <ac:spMkLst>
            <pc:docMk/>
            <pc:sldMk cId="2422361864" sldId="294"/>
            <ac:spMk id="96" creationId="{2EFAA516-7060-CD7E-6277-173B64B12E34}"/>
          </ac:spMkLst>
        </pc:spChg>
        <pc:spChg chg="mod">
          <ac:chgData name="Dave Iberson-Hurst" userId="b9343ad4-b965-4c67-a190-78071bba09d9" providerId="ADAL" clId="{2A3A474E-4F52-FC43-8B72-DCBA32941C9B}" dt="2022-08-17T14:26:08.011" v="360" actId="1036"/>
          <ac:spMkLst>
            <pc:docMk/>
            <pc:sldMk cId="2422361864" sldId="294"/>
            <ac:spMk id="97" creationId="{3F1456F7-666B-C486-2631-1E41469EAACF}"/>
          </ac:spMkLst>
        </pc:spChg>
        <pc:spChg chg="add mod">
          <ac:chgData name="Dave Iberson-Hurst" userId="b9343ad4-b965-4c67-a190-78071bba09d9" providerId="ADAL" clId="{2A3A474E-4F52-FC43-8B72-DCBA32941C9B}" dt="2022-08-17T14:26:08.011" v="360" actId="1036"/>
          <ac:spMkLst>
            <pc:docMk/>
            <pc:sldMk cId="2422361864" sldId="294"/>
            <ac:spMk id="132" creationId="{19FD953F-6DB9-05BE-C949-69859D94E394}"/>
          </ac:spMkLst>
        </pc:spChg>
        <pc:spChg chg="add mod">
          <ac:chgData name="Dave Iberson-Hurst" userId="b9343ad4-b965-4c67-a190-78071bba09d9" providerId="ADAL" clId="{2A3A474E-4F52-FC43-8B72-DCBA32941C9B}" dt="2022-08-17T14:26:08.011" v="360" actId="1036"/>
          <ac:spMkLst>
            <pc:docMk/>
            <pc:sldMk cId="2422361864" sldId="294"/>
            <ac:spMk id="133" creationId="{CAB5447E-DC13-5063-59F3-6D326275F4CD}"/>
          </ac:spMkLst>
        </pc:spChg>
        <pc:spChg chg="add del mod">
          <ac:chgData name="Dave Iberson-Hurst" userId="b9343ad4-b965-4c67-a190-78071bba09d9" providerId="ADAL" clId="{2A3A474E-4F52-FC43-8B72-DCBA32941C9B}" dt="2022-08-17T14:18:57.911" v="241" actId="478"/>
          <ac:spMkLst>
            <pc:docMk/>
            <pc:sldMk cId="2422361864" sldId="294"/>
            <ac:spMk id="140" creationId="{6860F1EF-FBC8-768F-CD34-F8F381F26D86}"/>
          </ac:spMkLst>
        </pc:spChg>
        <pc:spChg chg="add del mod">
          <ac:chgData name="Dave Iberson-Hurst" userId="b9343ad4-b965-4c67-a190-78071bba09d9" providerId="ADAL" clId="{2A3A474E-4F52-FC43-8B72-DCBA32941C9B}" dt="2022-08-17T14:19:01.547" v="244" actId="478"/>
          <ac:spMkLst>
            <pc:docMk/>
            <pc:sldMk cId="2422361864" sldId="294"/>
            <ac:spMk id="143" creationId="{1620C194-653A-1869-7B54-6F0BB331B031}"/>
          </ac:spMkLst>
        </pc:spChg>
        <pc:spChg chg="add mod">
          <ac:chgData name="Dave Iberson-Hurst" userId="b9343ad4-b965-4c67-a190-78071bba09d9" providerId="ADAL" clId="{2A3A474E-4F52-FC43-8B72-DCBA32941C9B}" dt="2022-08-17T14:27:14.424" v="371" actId="1076"/>
          <ac:spMkLst>
            <pc:docMk/>
            <pc:sldMk cId="2422361864" sldId="294"/>
            <ac:spMk id="162" creationId="{79774014-B912-FE46-AB52-7A42A4C0512C}"/>
          </ac:spMkLst>
        </pc:spChg>
        <pc:spChg chg="add mod">
          <ac:chgData name="Dave Iberson-Hurst" userId="b9343ad4-b965-4c67-a190-78071bba09d9" providerId="ADAL" clId="{2A3A474E-4F52-FC43-8B72-DCBA32941C9B}" dt="2022-08-17T14:27:32.991" v="376" actId="1076"/>
          <ac:spMkLst>
            <pc:docMk/>
            <pc:sldMk cId="2422361864" sldId="294"/>
            <ac:spMk id="163" creationId="{43F553A0-0C22-7DDF-7751-D98201210DE0}"/>
          </ac:spMkLst>
        </pc:spChg>
        <pc:spChg chg="add del mod">
          <ac:chgData name="Dave Iberson-Hurst" userId="b9343ad4-b965-4c67-a190-78071bba09d9" providerId="ADAL" clId="{2A3A474E-4F52-FC43-8B72-DCBA32941C9B}" dt="2022-08-17T14:44:10.314" v="1065" actId="478"/>
          <ac:spMkLst>
            <pc:docMk/>
            <pc:sldMk cId="2422361864" sldId="294"/>
            <ac:spMk id="206" creationId="{C54F7139-7D61-B92B-BDE8-E20B33834F1C}"/>
          </ac:spMkLst>
        </pc:spChg>
        <pc:spChg chg="add del mod">
          <ac:chgData name="Dave Iberson-Hurst" userId="b9343ad4-b965-4c67-a190-78071bba09d9" providerId="ADAL" clId="{2A3A474E-4F52-FC43-8B72-DCBA32941C9B}" dt="2022-08-17T14:44:10.314" v="1065" actId="478"/>
          <ac:spMkLst>
            <pc:docMk/>
            <pc:sldMk cId="2422361864" sldId="294"/>
            <ac:spMk id="207" creationId="{1B82223F-2CA0-8B83-4C03-751D3664B5A1}"/>
          </ac:spMkLst>
        </pc:spChg>
        <pc:spChg chg="add mod">
          <ac:chgData name="Dave Iberson-Hurst" userId="b9343ad4-b965-4c67-a190-78071bba09d9" providerId="ADAL" clId="{2A3A474E-4F52-FC43-8B72-DCBA32941C9B}" dt="2022-08-17T14:26:08.011" v="360" actId="1036"/>
          <ac:spMkLst>
            <pc:docMk/>
            <pc:sldMk cId="2422361864" sldId="294"/>
            <ac:spMk id="223" creationId="{737C57A8-A004-3689-C2E9-FB3BAB51DCA1}"/>
          </ac:spMkLst>
        </pc:spChg>
        <pc:spChg chg="add mod">
          <ac:chgData name="Dave Iberson-Hurst" userId="b9343ad4-b965-4c67-a190-78071bba09d9" providerId="ADAL" clId="{2A3A474E-4F52-FC43-8B72-DCBA32941C9B}" dt="2022-08-17T14:26:08.011" v="360" actId="1036"/>
          <ac:spMkLst>
            <pc:docMk/>
            <pc:sldMk cId="2422361864" sldId="294"/>
            <ac:spMk id="227" creationId="{C68B7E66-B4E3-7F54-D904-B6CDE61FEA47}"/>
          </ac:spMkLst>
        </pc:spChg>
        <pc:spChg chg="add del mod">
          <ac:chgData name="Dave Iberson-Hurst" userId="b9343ad4-b965-4c67-a190-78071bba09d9" providerId="ADAL" clId="{2A3A474E-4F52-FC43-8B72-DCBA32941C9B}" dt="2022-08-17T14:44:10.314" v="1065" actId="478"/>
          <ac:spMkLst>
            <pc:docMk/>
            <pc:sldMk cId="2422361864" sldId="294"/>
            <ac:spMk id="229" creationId="{198135A6-8CDC-F91F-800C-271233AF41D5}"/>
          </ac:spMkLst>
        </pc:spChg>
        <pc:spChg chg="add mod">
          <ac:chgData name="Dave Iberson-Hurst" userId="b9343ad4-b965-4c67-a190-78071bba09d9" providerId="ADAL" clId="{2A3A474E-4F52-FC43-8B72-DCBA32941C9B}" dt="2022-08-17T14:26:08.011" v="360" actId="1036"/>
          <ac:spMkLst>
            <pc:docMk/>
            <pc:sldMk cId="2422361864" sldId="294"/>
            <ac:spMk id="231" creationId="{E1BD5BE7-50CF-2CC0-ABF2-8466BEC0F013}"/>
          </ac:spMkLst>
        </pc:spChg>
        <pc:spChg chg="add mod">
          <ac:chgData name="Dave Iberson-Hurst" userId="b9343ad4-b965-4c67-a190-78071bba09d9" providerId="ADAL" clId="{2A3A474E-4F52-FC43-8B72-DCBA32941C9B}" dt="2022-08-17T14:26:08.011" v="360" actId="1036"/>
          <ac:spMkLst>
            <pc:docMk/>
            <pc:sldMk cId="2422361864" sldId="294"/>
            <ac:spMk id="232" creationId="{4F68D2F2-EBD3-49B0-F4D6-9A9C4DDA0C4B}"/>
          </ac:spMkLst>
        </pc:spChg>
        <pc:spChg chg="add mod">
          <ac:chgData name="Dave Iberson-Hurst" userId="b9343ad4-b965-4c67-a190-78071bba09d9" providerId="ADAL" clId="{2A3A474E-4F52-FC43-8B72-DCBA32941C9B}" dt="2022-08-17T14:26:42.843" v="365" actId="1076"/>
          <ac:spMkLst>
            <pc:docMk/>
            <pc:sldMk cId="2422361864" sldId="294"/>
            <ac:spMk id="234" creationId="{4E222D77-E65F-A7CD-AEBC-016CED8D49D8}"/>
          </ac:spMkLst>
        </pc:spChg>
        <pc:spChg chg="add mod">
          <ac:chgData name="Dave Iberson-Hurst" userId="b9343ad4-b965-4c67-a190-78071bba09d9" providerId="ADAL" clId="{2A3A474E-4F52-FC43-8B72-DCBA32941C9B}" dt="2022-08-17T14:26:36.959" v="364" actId="1076"/>
          <ac:spMkLst>
            <pc:docMk/>
            <pc:sldMk cId="2422361864" sldId="294"/>
            <ac:spMk id="235" creationId="{2A6D7E2F-299B-93C3-8170-FB2089C10FC8}"/>
          </ac:spMkLst>
        </pc:spChg>
        <pc:spChg chg="add del mod">
          <ac:chgData name="Dave Iberson-Hurst" userId="b9343ad4-b965-4c67-a190-78071bba09d9" providerId="ADAL" clId="{2A3A474E-4F52-FC43-8B72-DCBA32941C9B}" dt="2022-08-17T14:42:14.561" v="957" actId="478"/>
          <ac:spMkLst>
            <pc:docMk/>
            <pc:sldMk cId="2422361864" sldId="294"/>
            <ac:spMk id="247" creationId="{4CF9BFAE-FDCC-5F4F-33F4-D452ADAC39B9}"/>
          </ac:spMkLst>
        </pc:spChg>
        <pc:spChg chg="add mod">
          <ac:chgData name="Dave Iberson-Hurst" userId="b9343ad4-b965-4c67-a190-78071bba09d9" providerId="ADAL" clId="{2A3A474E-4F52-FC43-8B72-DCBA32941C9B}" dt="2022-08-18T08:20:37.611" v="2028" actId="1076"/>
          <ac:spMkLst>
            <pc:docMk/>
            <pc:sldMk cId="2422361864" sldId="294"/>
            <ac:spMk id="248" creationId="{22FFADFC-51D6-DD1A-8C73-77BED02C7F3E}"/>
          </ac:spMkLst>
        </pc:spChg>
        <pc:spChg chg="add mod">
          <ac:chgData name="Dave Iberson-Hurst" userId="b9343ad4-b965-4c67-a190-78071bba09d9" providerId="ADAL" clId="{2A3A474E-4F52-FC43-8B72-DCBA32941C9B}" dt="2022-08-17T14:44:05.959" v="1064"/>
          <ac:spMkLst>
            <pc:docMk/>
            <pc:sldMk cId="2422361864" sldId="294"/>
            <ac:spMk id="249" creationId="{25DB3C01-30FA-F4B9-4DA5-0F178CD305D1}"/>
          </ac:spMkLst>
        </pc:spChg>
        <pc:spChg chg="add mod">
          <ac:chgData name="Dave Iberson-Hurst" userId="b9343ad4-b965-4c67-a190-78071bba09d9" providerId="ADAL" clId="{2A3A474E-4F52-FC43-8B72-DCBA32941C9B}" dt="2022-08-17T14:44:05.959" v="1064"/>
          <ac:spMkLst>
            <pc:docMk/>
            <pc:sldMk cId="2422361864" sldId="294"/>
            <ac:spMk id="250" creationId="{CD723F82-9D87-5C38-C5FC-3D975A606507}"/>
          </ac:spMkLst>
        </pc:spChg>
        <pc:spChg chg="add mod">
          <ac:chgData name="Dave Iberson-Hurst" userId="b9343ad4-b965-4c67-a190-78071bba09d9" providerId="ADAL" clId="{2A3A474E-4F52-FC43-8B72-DCBA32941C9B}" dt="2022-08-17T14:44:05.959" v="1064"/>
          <ac:spMkLst>
            <pc:docMk/>
            <pc:sldMk cId="2422361864" sldId="294"/>
            <ac:spMk id="252" creationId="{E9A9BB32-C527-0B9C-F78D-8F4BA1BB0855}"/>
          </ac:spMkLst>
        </pc:spChg>
        <pc:picChg chg="add mod">
          <ac:chgData name="Dave Iberson-Hurst" userId="b9343ad4-b965-4c67-a190-78071bba09d9" providerId="ADAL" clId="{2A3A474E-4F52-FC43-8B72-DCBA32941C9B}" dt="2022-08-17T14:26:08.011" v="360" actId="1036"/>
          <ac:picMkLst>
            <pc:docMk/>
            <pc:sldMk cId="2422361864" sldId="294"/>
            <ac:picMk id="225" creationId="{1B2486D6-66BA-656F-A78D-50E36C1578EB}"/>
          </ac:picMkLst>
        </pc:picChg>
        <pc:picChg chg="add mod">
          <ac:chgData name="Dave Iberson-Hurst" userId="b9343ad4-b965-4c67-a190-78071bba09d9" providerId="ADAL" clId="{2A3A474E-4F52-FC43-8B72-DCBA32941C9B}" dt="2022-08-17T14:26:08.011" v="360" actId="1036"/>
          <ac:picMkLst>
            <pc:docMk/>
            <pc:sldMk cId="2422361864" sldId="294"/>
            <ac:picMk id="226" creationId="{28B85D9F-4FD5-0C44-B3BC-7022F9C4945C}"/>
          </ac:picMkLst>
        </pc:picChg>
        <pc:picChg chg="add del mod">
          <ac:chgData name="Dave Iberson-Hurst" userId="b9343ad4-b965-4c67-a190-78071bba09d9" providerId="ADAL" clId="{2A3A474E-4F52-FC43-8B72-DCBA32941C9B}" dt="2022-08-17T14:44:10.314" v="1065" actId="478"/>
          <ac:picMkLst>
            <pc:docMk/>
            <pc:sldMk cId="2422361864" sldId="294"/>
            <ac:picMk id="228" creationId="{AB843BF0-6F1C-5964-C7D1-A2055962EB77}"/>
          </ac:picMkLst>
        </pc:picChg>
        <pc:picChg chg="add mod">
          <ac:chgData name="Dave Iberson-Hurst" userId="b9343ad4-b965-4c67-a190-78071bba09d9" providerId="ADAL" clId="{2A3A474E-4F52-FC43-8B72-DCBA32941C9B}" dt="2022-08-17T14:26:08.011" v="360" actId="1036"/>
          <ac:picMkLst>
            <pc:docMk/>
            <pc:sldMk cId="2422361864" sldId="294"/>
            <ac:picMk id="230" creationId="{D85B2388-3F95-25EC-0892-76C3543BD4D0}"/>
          </ac:picMkLst>
        </pc:picChg>
        <pc:picChg chg="add mod">
          <ac:chgData name="Dave Iberson-Hurst" userId="b9343ad4-b965-4c67-a190-78071bba09d9" providerId="ADAL" clId="{2A3A474E-4F52-FC43-8B72-DCBA32941C9B}" dt="2022-08-17T14:26:08.011" v="360" actId="1036"/>
          <ac:picMkLst>
            <pc:docMk/>
            <pc:sldMk cId="2422361864" sldId="294"/>
            <ac:picMk id="233" creationId="{1CC817CD-6680-AD34-0CAF-DFC322BACB8B}"/>
          </ac:picMkLst>
        </pc:picChg>
        <pc:picChg chg="add mod">
          <ac:chgData name="Dave Iberson-Hurst" userId="b9343ad4-b965-4c67-a190-78071bba09d9" providerId="ADAL" clId="{2A3A474E-4F52-FC43-8B72-DCBA32941C9B}" dt="2022-08-17T14:44:05.959" v="1064"/>
          <ac:picMkLst>
            <pc:docMk/>
            <pc:sldMk cId="2422361864" sldId="294"/>
            <ac:picMk id="251" creationId="{19DEDED0-568F-0AF2-84A0-2DCAA1173ECB}"/>
          </ac:picMkLst>
        </pc:picChg>
        <pc:cxnChg chg="mod">
          <ac:chgData name="Dave Iberson-Hurst" userId="b9343ad4-b965-4c67-a190-78071bba09d9" providerId="ADAL" clId="{2A3A474E-4F52-FC43-8B72-DCBA32941C9B}" dt="2022-08-17T14:26:08.011" v="360" actId="1036"/>
          <ac:cxnSpMkLst>
            <pc:docMk/>
            <pc:sldMk cId="2422361864" sldId="294"/>
            <ac:cxnSpMk id="7" creationId="{FB6131C5-A8C5-67D5-4702-9B4B1A82D0D7}"/>
          </ac:cxnSpMkLst>
        </pc:cxnChg>
        <pc:cxnChg chg="add del mod">
          <ac:chgData name="Dave Iberson-Hurst" userId="b9343ad4-b965-4c67-a190-78071bba09d9" providerId="ADAL" clId="{2A3A474E-4F52-FC43-8B72-DCBA32941C9B}" dt="2022-08-17T14:27:18.789" v="373" actId="478"/>
          <ac:cxnSpMkLst>
            <pc:docMk/>
            <pc:sldMk cId="2422361864" sldId="294"/>
            <ac:cxnSpMk id="9" creationId="{322D7C1E-639C-DD77-B862-0258AE17B569}"/>
          </ac:cxnSpMkLst>
        </pc:cxnChg>
        <pc:cxnChg chg="del mod">
          <ac:chgData name="Dave Iberson-Hurst" userId="b9343ad4-b965-4c67-a190-78071bba09d9" providerId="ADAL" clId="{2A3A474E-4F52-FC43-8B72-DCBA32941C9B}" dt="2022-08-17T13:34:21.534" v="7" actId="478"/>
          <ac:cxnSpMkLst>
            <pc:docMk/>
            <pc:sldMk cId="2422361864" sldId="294"/>
            <ac:cxnSpMk id="20" creationId="{B7DF27BE-1255-4658-A852-36E653813CF7}"/>
          </ac:cxnSpMkLst>
        </pc:cxnChg>
        <pc:cxnChg chg="del mod">
          <ac:chgData name="Dave Iberson-Hurst" userId="b9343ad4-b965-4c67-a190-78071bba09d9" providerId="ADAL" clId="{2A3A474E-4F52-FC43-8B72-DCBA32941C9B}" dt="2022-08-17T13:34:30.477" v="10" actId="478"/>
          <ac:cxnSpMkLst>
            <pc:docMk/>
            <pc:sldMk cId="2422361864" sldId="294"/>
            <ac:cxnSpMk id="24" creationId="{9E51DCB8-1DD0-D4B7-2FEE-4E38C13CEDA0}"/>
          </ac:cxnSpMkLst>
        </pc:cxnChg>
        <pc:cxnChg chg="del mod">
          <ac:chgData name="Dave Iberson-Hurst" userId="b9343ad4-b965-4c67-a190-78071bba09d9" providerId="ADAL" clId="{2A3A474E-4F52-FC43-8B72-DCBA32941C9B}" dt="2022-08-17T13:36:46.999" v="39" actId="478"/>
          <ac:cxnSpMkLst>
            <pc:docMk/>
            <pc:sldMk cId="2422361864" sldId="294"/>
            <ac:cxnSpMk id="35" creationId="{54649BD7-F288-B8BB-4F08-E1709F128077}"/>
          </ac:cxnSpMkLst>
        </pc:cxnChg>
        <pc:cxnChg chg="mod">
          <ac:chgData name="Dave Iberson-Hurst" userId="b9343ad4-b965-4c67-a190-78071bba09d9" providerId="ADAL" clId="{2A3A474E-4F52-FC43-8B72-DCBA32941C9B}" dt="2022-08-17T14:35:12.308" v="618" actId="108"/>
          <ac:cxnSpMkLst>
            <pc:docMk/>
            <pc:sldMk cId="2422361864" sldId="294"/>
            <ac:cxnSpMk id="38" creationId="{2B05D9E1-39D2-B6AB-C4FB-04C9C5CE7454}"/>
          </ac:cxnSpMkLst>
        </pc:cxnChg>
        <pc:cxnChg chg="del mod">
          <ac:chgData name="Dave Iberson-Hurst" userId="b9343ad4-b965-4c67-a190-78071bba09d9" providerId="ADAL" clId="{2A3A474E-4F52-FC43-8B72-DCBA32941C9B}" dt="2022-08-17T13:34:20.826" v="6" actId="478"/>
          <ac:cxnSpMkLst>
            <pc:docMk/>
            <pc:sldMk cId="2422361864" sldId="294"/>
            <ac:cxnSpMk id="39" creationId="{4CD35A24-3677-EC7E-D428-EBD5CF88E968}"/>
          </ac:cxnSpMkLst>
        </pc:cxnChg>
        <pc:cxnChg chg="del mod">
          <ac:chgData name="Dave Iberson-Hurst" userId="b9343ad4-b965-4c67-a190-78071bba09d9" providerId="ADAL" clId="{2A3A474E-4F52-FC43-8B72-DCBA32941C9B}" dt="2022-08-17T13:37:13.932" v="42" actId="478"/>
          <ac:cxnSpMkLst>
            <pc:docMk/>
            <pc:sldMk cId="2422361864" sldId="294"/>
            <ac:cxnSpMk id="42" creationId="{D8CCCC7D-456F-4FB4-9DC0-9E3C2E51B6F0}"/>
          </ac:cxnSpMkLst>
        </pc:cxnChg>
        <pc:cxnChg chg="mod">
          <ac:chgData name="Dave Iberson-Hurst" userId="b9343ad4-b965-4c67-a190-78071bba09d9" providerId="ADAL" clId="{2A3A474E-4F52-FC43-8B72-DCBA32941C9B}" dt="2022-08-17T14:35:05.759" v="617" actId="108"/>
          <ac:cxnSpMkLst>
            <pc:docMk/>
            <pc:sldMk cId="2422361864" sldId="294"/>
            <ac:cxnSpMk id="43" creationId="{8CB245FE-E541-74EC-A8AC-70EDDAF8DE6E}"/>
          </ac:cxnSpMkLst>
        </pc:cxnChg>
        <pc:cxnChg chg="del mod">
          <ac:chgData name="Dave Iberson-Hurst" userId="b9343ad4-b965-4c67-a190-78071bba09d9" providerId="ADAL" clId="{2A3A474E-4F52-FC43-8B72-DCBA32941C9B}" dt="2022-08-17T13:37:15.211" v="43" actId="478"/>
          <ac:cxnSpMkLst>
            <pc:docMk/>
            <pc:sldMk cId="2422361864" sldId="294"/>
            <ac:cxnSpMk id="46" creationId="{E2A90F4B-390D-C887-BBAB-8B5605523103}"/>
          </ac:cxnSpMkLst>
        </pc:cxnChg>
        <pc:cxnChg chg="del mod">
          <ac:chgData name="Dave Iberson-Hurst" userId="b9343ad4-b965-4c67-a190-78071bba09d9" providerId="ADAL" clId="{2A3A474E-4F52-FC43-8B72-DCBA32941C9B}" dt="2022-08-17T13:36:31.845" v="35" actId="478"/>
          <ac:cxnSpMkLst>
            <pc:docMk/>
            <pc:sldMk cId="2422361864" sldId="294"/>
            <ac:cxnSpMk id="48" creationId="{5D8D0A90-F967-1CC4-E9F9-6CE7CF16A112}"/>
          </ac:cxnSpMkLst>
        </pc:cxnChg>
        <pc:cxnChg chg="mod">
          <ac:chgData name="Dave Iberson-Hurst" userId="b9343ad4-b965-4c67-a190-78071bba09d9" providerId="ADAL" clId="{2A3A474E-4F52-FC43-8B72-DCBA32941C9B}" dt="2022-08-17T14:26:08.011" v="360" actId="1036"/>
          <ac:cxnSpMkLst>
            <pc:docMk/>
            <pc:sldMk cId="2422361864" sldId="294"/>
            <ac:cxnSpMk id="56" creationId="{5F4871F1-F4F0-A815-6985-685A6E1140BD}"/>
          </ac:cxnSpMkLst>
        </pc:cxnChg>
        <pc:cxnChg chg="mod">
          <ac:chgData name="Dave Iberson-Hurst" userId="b9343ad4-b965-4c67-a190-78071bba09d9" providerId="ADAL" clId="{2A3A474E-4F52-FC43-8B72-DCBA32941C9B}" dt="2022-08-17T14:26:08.011" v="360" actId="1036"/>
          <ac:cxnSpMkLst>
            <pc:docMk/>
            <pc:sldMk cId="2422361864" sldId="294"/>
            <ac:cxnSpMk id="59" creationId="{1248855A-5F2F-8197-B883-3BEAD8EEC74C}"/>
          </ac:cxnSpMkLst>
        </pc:cxnChg>
        <pc:cxnChg chg="del mod">
          <ac:chgData name="Dave Iberson-Hurst" userId="b9343ad4-b965-4c67-a190-78071bba09d9" providerId="ADAL" clId="{2A3A474E-4F52-FC43-8B72-DCBA32941C9B}" dt="2022-08-17T13:34:31.590" v="11" actId="478"/>
          <ac:cxnSpMkLst>
            <pc:docMk/>
            <pc:sldMk cId="2422361864" sldId="294"/>
            <ac:cxnSpMk id="75" creationId="{B43C2144-92D7-1953-DF37-206780354EC2}"/>
          </ac:cxnSpMkLst>
        </pc:cxnChg>
        <pc:cxnChg chg="del mod">
          <ac:chgData name="Dave Iberson-Hurst" userId="b9343ad4-b965-4c67-a190-78071bba09d9" providerId="ADAL" clId="{2A3A474E-4F52-FC43-8B72-DCBA32941C9B}" dt="2022-08-17T14:27:03.878" v="368" actId="478"/>
          <ac:cxnSpMkLst>
            <pc:docMk/>
            <pc:sldMk cId="2422361864" sldId="294"/>
            <ac:cxnSpMk id="89" creationId="{9B47C9B2-ECDA-8DB4-0837-55B56DC10689}"/>
          </ac:cxnSpMkLst>
        </pc:cxnChg>
        <pc:cxnChg chg="del mod">
          <ac:chgData name="Dave Iberson-Hurst" userId="b9343ad4-b965-4c67-a190-78071bba09d9" providerId="ADAL" clId="{2A3A474E-4F52-FC43-8B72-DCBA32941C9B}" dt="2022-08-17T13:34:38.038" v="16" actId="478"/>
          <ac:cxnSpMkLst>
            <pc:docMk/>
            <pc:sldMk cId="2422361864" sldId="294"/>
            <ac:cxnSpMk id="98" creationId="{817FEDFE-D5B6-890F-02D3-4272F2DE4AAD}"/>
          </ac:cxnSpMkLst>
        </pc:cxnChg>
        <pc:cxnChg chg="del mod">
          <ac:chgData name="Dave Iberson-Hurst" userId="b9343ad4-b965-4c67-a190-78071bba09d9" providerId="ADAL" clId="{2A3A474E-4F52-FC43-8B72-DCBA32941C9B}" dt="2022-08-17T13:34:39.871" v="17" actId="478"/>
          <ac:cxnSpMkLst>
            <pc:docMk/>
            <pc:sldMk cId="2422361864" sldId="294"/>
            <ac:cxnSpMk id="99" creationId="{2D6AB7E0-3093-126F-21CB-0B4D7D2737EE}"/>
          </ac:cxnSpMkLst>
        </pc:cxnChg>
        <pc:cxnChg chg="mod">
          <ac:chgData name="Dave Iberson-Hurst" userId="b9343ad4-b965-4c67-a190-78071bba09d9" providerId="ADAL" clId="{2A3A474E-4F52-FC43-8B72-DCBA32941C9B}" dt="2022-08-17T14:26:08.011" v="360" actId="1036"/>
          <ac:cxnSpMkLst>
            <pc:docMk/>
            <pc:sldMk cId="2422361864" sldId="294"/>
            <ac:cxnSpMk id="101" creationId="{FF3CBFF5-2E5D-497D-0BBC-80C0BF27054D}"/>
          </ac:cxnSpMkLst>
        </pc:cxnChg>
        <pc:cxnChg chg="add mod">
          <ac:chgData name="Dave Iberson-Hurst" userId="b9343ad4-b965-4c67-a190-78071bba09d9" providerId="ADAL" clId="{2A3A474E-4F52-FC43-8B72-DCBA32941C9B}" dt="2022-08-17T14:34:57.827" v="615" actId="692"/>
          <ac:cxnSpMkLst>
            <pc:docMk/>
            <pc:sldMk cId="2422361864" sldId="294"/>
            <ac:cxnSpMk id="134" creationId="{239F8E11-2E72-D9A4-6E64-DEB6584A568B}"/>
          </ac:cxnSpMkLst>
        </pc:cxnChg>
        <pc:cxnChg chg="add mod">
          <ac:chgData name="Dave Iberson-Hurst" userId="b9343ad4-b965-4c67-a190-78071bba09d9" providerId="ADAL" clId="{2A3A474E-4F52-FC43-8B72-DCBA32941C9B}" dt="2022-08-17T14:35:01.442" v="616" actId="108"/>
          <ac:cxnSpMkLst>
            <pc:docMk/>
            <pc:sldMk cId="2422361864" sldId="294"/>
            <ac:cxnSpMk id="137" creationId="{BB20A57B-F2B6-BB2B-B293-A4A9D81DC81A}"/>
          </ac:cxnSpMkLst>
        </pc:cxnChg>
        <pc:cxnChg chg="add del mod">
          <ac:chgData name="Dave Iberson-Hurst" userId="b9343ad4-b965-4c67-a190-78071bba09d9" providerId="ADAL" clId="{2A3A474E-4F52-FC43-8B72-DCBA32941C9B}" dt="2022-08-17T14:18:58.954" v="242" actId="478"/>
          <ac:cxnSpMkLst>
            <pc:docMk/>
            <pc:sldMk cId="2422361864" sldId="294"/>
            <ac:cxnSpMk id="144" creationId="{11A287C0-BE7C-1E49-7DEC-5E460351079F}"/>
          </ac:cxnSpMkLst>
        </pc:cxnChg>
        <pc:cxnChg chg="add del mod">
          <ac:chgData name="Dave Iberson-Hurst" userId="b9343ad4-b965-4c67-a190-78071bba09d9" providerId="ADAL" clId="{2A3A474E-4F52-FC43-8B72-DCBA32941C9B}" dt="2022-08-17T14:19:00.697" v="243" actId="478"/>
          <ac:cxnSpMkLst>
            <pc:docMk/>
            <pc:sldMk cId="2422361864" sldId="294"/>
            <ac:cxnSpMk id="148" creationId="{04D1C8E1-73F1-4BE5-4BF8-B1179983472C}"/>
          </ac:cxnSpMkLst>
        </pc:cxnChg>
        <pc:cxnChg chg="add mod">
          <ac:chgData name="Dave Iberson-Hurst" userId="b9343ad4-b965-4c67-a190-78071bba09d9" providerId="ADAL" clId="{2A3A474E-4F52-FC43-8B72-DCBA32941C9B}" dt="2022-08-17T14:27:32.991" v="376" actId="1076"/>
          <ac:cxnSpMkLst>
            <pc:docMk/>
            <pc:sldMk cId="2422361864" sldId="294"/>
            <ac:cxnSpMk id="166" creationId="{6056C63C-EE8D-FC5E-3AE5-D1C35C20E0F9}"/>
          </ac:cxnSpMkLst>
        </pc:cxnChg>
        <pc:cxnChg chg="add mod">
          <ac:chgData name="Dave Iberson-Hurst" userId="b9343ad4-b965-4c67-a190-78071bba09d9" providerId="ADAL" clId="{2A3A474E-4F52-FC43-8B72-DCBA32941C9B}" dt="2022-08-17T14:27:14.424" v="371" actId="1076"/>
          <ac:cxnSpMkLst>
            <pc:docMk/>
            <pc:sldMk cId="2422361864" sldId="294"/>
            <ac:cxnSpMk id="172" creationId="{B718385D-316C-A20E-2E68-2483772978E6}"/>
          </ac:cxnSpMkLst>
        </pc:cxnChg>
        <pc:cxnChg chg="add mod">
          <ac:chgData name="Dave Iberson-Hurst" userId="b9343ad4-b965-4c67-a190-78071bba09d9" providerId="ADAL" clId="{2A3A474E-4F52-FC43-8B72-DCBA32941C9B}" dt="2022-08-17T14:27:14.424" v="371" actId="1076"/>
          <ac:cxnSpMkLst>
            <pc:docMk/>
            <pc:sldMk cId="2422361864" sldId="294"/>
            <ac:cxnSpMk id="237" creationId="{AC701936-2689-AB24-3AC5-3C89DF2026A9}"/>
          </ac:cxnSpMkLst>
        </pc:cxnChg>
        <pc:cxnChg chg="add mod">
          <ac:chgData name="Dave Iberson-Hurst" userId="b9343ad4-b965-4c67-a190-78071bba09d9" providerId="ADAL" clId="{2A3A474E-4F52-FC43-8B72-DCBA32941C9B}" dt="2022-08-17T14:27:32.991" v="376" actId="1076"/>
          <ac:cxnSpMkLst>
            <pc:docMk/>
            <pc:sldMk cId="2422361864" sldId="294"/>
            <ac:cxnSpMk id="242" creationId="{09D27F50-9547-4E0B-C44A-2A1F4B2D73A4}"/>
          </ac:cxnSpMkLst>
        </pc:cxnChg>
      </pc:sldChg>
      <pc:sldChg chg="addSp delSp modSp add mod">
        <pc:chgData name="Dave Iberson-Hurst" userId="b9343ad4-b965-4c67-a190-78071bba09d9" providerId="ADAL" clId="{2A3A474E-4F52-FC43-8B72-DCBA32941C9B}" dt="2022-08-18T08:21:46.315" v="2044" actId="1076"/>
        <pc:sldMkLst>
          <pc:docMk/>
          <pc:sldMk cId="3750512091" sldId="295"/>
        </pc:sldMkLst>
        <pc:spChg chg="mod">
          <ac:chgData name="Dave Iberson-Hurst" userId="b9343ad4-b965-4c67-a190-78071bba09d9" providerId="ADAL" clId="{2A3A474E-4F52-FC43-8B72-DCBA32941C9B}" dt="2022-08-17T14:44:41.295" v="1074" actId="20577"/>
          <ac:spMkLst>
            <pc:docMk/>
            <pc:sldMk cId="3750512091" sldId="295"/>
            <ac:spMk id="2" creationId="{C42FA973-586D-46CF-ECBE-902230C97C4E}"/>
          </ac:spMkLst>
        </pc:spChg>
        <pc:spChg chg="del">
          <ac:chgData name="Dave Iberson-Hurst" userId="b9343ad4-b965-4c67-a190-78071bba09d9" providerId="ADAL" clId="{2A3A474E-4F52-FC43-8B72-DCBA32941C9B}" dt="2022-08-18T08:01:27.155" v="1616" actId="478"/>
          <ac:spMkLst>
            <pc:docMk/>
            <pc:sldMk cId="3750512091" sldId="295"/>
            <ac:spMk id="3" creationId="{6779316E-D614-24F6-9022-01C8F3A3DA6B}"/>
          </ac:spMkLst>
        </pc:spChg>
        <pc:spChg chg="add mod">
          <ac:chgData name="Dave Iberson-Hurst" userId="b9343ad4-b965-4c67-a190-78071bba09d9" providerId="ADAL" clId="{2A3A474E-4F52-FC43-8B72-DCBA32941C9B}" dt="2022-08-17T14:40:07.389" v="817" actId="1582"/>
          <ac:spMkLst>
            <pc:docMk/>
            <pc:sldMk cId="3750512091" sldId="295"/>
            <ac:spMk id="5" creationId="{020025C5-5E7F-E54D-DE76-0D266E3306EB}"/>
          </ac:spMkLst>
        </pc:spChg>
        <pc:spChg chg="add mod">
          <ac:chgData name="Dave Iberson-Hurst" userId="b9343ad4-b965-4c67-a190-78071bba09d9" providerId="ADAL" clId="{2A3A474E-4F52-FC43-8B72-DCBA32941C9B}" dt="2022-08-18T08:21:24.444" v="2037" actId="255"/>
          <ac:spMkLst>
            <pc:docMk/>
            <pc:sldMk cId="3750512091" sldId="295"/>
            <ac:spMk id="6" creationId="{F577212F-DAD8-4E9A-A230-3A5DE07AB4A4}"/>
          </ac:spMkLst>
        </pc:spChg>
        <pc:spChg chg="add mod">
          <ac:chgData name="Dave Iberson-Hurst" userId="b9343ad4-b965-4c67-a190-78071bba09d9" providerId="ADAL" clId="{2A3A474E-4F52-FC43-8B72-DCBA32941C9B}" dt="2022-08-17T14:41:19.889" v="828" actId="208"/>
          <ac:spMkLst>
            <pc:docMk/>
            <pc:sldMk cId="3750512091" sldId="295"/>
            <ac:spMk id="8" creationId="{EBC998F0-4BCC-61F8-D559-FB440B4AA790}"/>
          </ac:spMkLst>
        </pc:spChg>
        <pc:spChg chg="add mod">
          <ac:chgData name="Dave Iberson-Hurst" userId="b9343ad4-b965-4c67-a190-78071bba09d9" providerId="ADAL" clId="{2A3A474E-4F52-FC43-8B72-DCBA32941C9B}" dt="2022-08-18T08:21:37.515" v="2040" actId="1076"/>
          <ac:spMkLst>
            <pc:docMk/>
            <pc:sldMk cId="3750512091" sldId="295"/>
            <ac:spMk id="9" creationId="{0875CF84-BFDA-F20C-160E-8F2E836DED45}"/>
          </ac:spMkLst>
        </pc:spChg>
        <pc:spChg chg="add mod">
          <ac:chgData name="Dave Iberson-Hurst" userId="b9343ad4-b965-4c67-a190-78071bba09d9" providerId="ADAL" clId="{2A3A474E-4F52-FC43-8B72-DCBA32941C9B}" dt="2022-08-17T14:42:50.771" v="964" actId="14100"/>
          <ac:spMkLst>
            <pc:docMk/>
            <pc:sldMk cId="3750512091" sldId="295"/>
            <ac:spMk id="11" creationId="{8B62885B-C6CB-E2A3-7598-F52F4D691294}"/>
          </ac:spMkLst>
        </pc:spChg>
        <pc:spChg chg="add mod">
          <ac:chgData name="Dave Iberson-Hurst" userId="b9343ad4-b965-4c67-a190-78071bba09d9" providerId="ADAL" clId="{2A3A474E-4F52-FC43-8B72-DCBA32941C9B}" dt="2022-08-18T08:21:46.315" v="2044" actId="1076"/>
          <ac:spMkLst>
            <pc:docMk/>
            <pc:sldMk cId="3750512091" sldId="295"/>
            <ac:spMk id="12" creationId="{F696FA05-4FAD-6D3C-D5A1-FA2E7208881F}"/>
          </ac:spMkLst>
        </pc:spChg>
        <pc:spChg chg="add mod">
          <ac:chgData name="Dave Iberson-Hurst" userId="b9343ad4-b965-4c67-a190-78071bba09d9" providerId="ADAL" clId="{2A3A474E-4F52-FC43-8B72-DCBA32941C9B}" dt="2022-08-17T14:45:13.821" v="1082" actId="208"/>
          <ac:spMkLst>
            <pc:docMk/>
            <pc:sldMk cId="3750512091" sldId="295"/>
            <ac:spMk id="14" creationId="{1B4C0B3B-F994-52A4-1F86-5BE62B6F8FCB}"/>
          </ac:spMkLst>
        </pc:spChg>
        <pc:spChg chg="add mod">
          <ac:chgData name="Dave Iberson-Hurst" userId="b9343ad4-b965-4c67-a190-78071bba09d9" providerId="ADAL" clId="{2A3A474E-4F52-FC43-8B72-DCBA32941C9B}" dt="2022-08-18T08:20:47.740" v="2029" actId="255"/>
          <ac:spMkLst>
            <pc:docMk/>
            <pc:sldMk cId="3750512091" sldId="295"/>
            <ac:spMk id="15" creationId="{4CD3D9D4-29E0-964E-DD5D-1FB279828178}"/>
          </ac:spMkLst>
        </pc:spChg>
        <pc:spChg chg="add mod">
          <ac:chgData name="Dave Iberson-Hurst" userId="b9343ad4-b965-4c67-a190-78071bba09d9" providerId="ADAL" clId="{2A3A474E-4F52-FC43-8B72-DCBA32941C9B}" dt="2022-08-18T08:01:58.937" v="1624"/>
          <ac:spMkLst>
            <pc:docMk/>
            <pc:sldMk cId="3750512091" sldId="295"/>
            <ac:spMk id="16" creationId="{73A8AE89-07B0-E6D5-FBFB-36A6523EC836}"/>
          </ac:spMkLst>
        </pc:spChg>
        <pc:spChg chg="mod">
          <ac:chgData name="Dave Iberson-Hurst" userId="b9343ad4-b965-4c67-a190-78071bba09d9" providerId="ADAL" clId="{2A3A474E-4F52-FC43-8B72-DCBA32941C9B}" dt="2022-08-17T14:44:03.023" v="1063" actId="1076"/>
          <ac:spMkLst>
            <pc:docMk/>
            <pc:sldMk cId="3750512091" sldId="295"/>
            <ac:spMk id="206" creationId="{C54F7139-7D61-B92B-BDE8-E20B33834F1C}"/>
          </ac:spMkLst>
        </pc:spChg>
        <pc:spChg chg="mod">
          <ac:chgData name="Dave Iberson-Hurst" userId="b9343ad4-b965-4c67-a190-78071bba09d9" providerId="ADAL" clId="{2A3A474E-4F52-FC43-8B72-DCBA32941C9B}" dt="2022-08-17T14:44:03.023" v="1063" actId="1076"/>
          <ac:spMkLst>
            <pc:docMk/>
            <pc:sldMk cId="3750512091" sldId="295"/>
            <ac:spMk id="207" creationId="{1B82223F-2CA0-8B83-4C03-751D3664B5A1}"/>
          </ac:spMkLst>
        </pc:spChg>
        <pc:spChg chg="mod">
          <ac:chgData name="Dave Iberson-Hurst" userId="b9343ad4-b965-4c67-a190-78071bba09d9" providerId="ADAL" clId="{2A3A474E-4F52-FC43-8B72-DCBA32941C9B}" dt="2022-08-17T14:44:03.023" v="1063" actId="1076"/>
          <ac:spMkLst>
            <pc:docMk/>
            <pc:sldMk cId="3750512091" sldId="295"/>
            <ac:spMk id="229" creationId="{198135A6-8CDC-F91F-800C-271233AF41D5}"/>
          </ac:spMkLst>
        </pc:spChg>
        <pc:spChg chg="del mod">
          <ac:chgData name="Dave Iberson-Hurst" userId="b9343ad4-b965-4c67-a190-78071bba09d9" providerId="ADAL" clId="{2A3A474E-4F52-FC43-8B72-DCBA32941C9B}" dt="2022-08-18T08:20:10.895" v="2022" actId="478"/>
          <ac:spMkLst>
            <pc:docMk/>
            <pc:sldMk cId="3750512091" sldId="295"/>
            <ac:spMk id="247" creationId="{4CF9BFAE-FDCC-5F4F-33F4-D452ADAC39B9}"/>
          </ac:spMkLst>
        </pc:spChg>
        <pc:picChg chg="mod">
          <ac:chgData name="Dave Iberson-Hurst" userId="b9343ad4-b965-4c67-a190-78071bba09d9" providerId="ADAL" clId="{2A3A474E-4F52-FC43-8B72-DCBA32941C9B}" dt="2022-08-17T14:44:03.023" v="1063" actId="1076"/>
          <ac:picMkLst>
            <pc:docMk/>
            <pc:sldMk cId="3750512091" sldId="295"/>
            <ac:picMk id="228" creationId="{AB843BF0-6F1C-5964-C7D1-A2055962EB77}"/>
          </ac:picMkLst>
        </pc:picChg>
      </pc:sldChg>
      <pc:sldChg chg="addSp delSp modSp add mod">
        <pc:chgData name="Dave Iberson-Hurst" userId="b9343ad4-b965-4c67-a190-78071bba09d9" providerId="ADAL" clId="{2A3A474E-4F52-FC43-8B72-DCBA32941C9B}" dt="2022-08-18T08:22:01.403" v="2046" actId="478"/>
        <pc:sldMkLst>
          <pc:docMk/>
          <pc:sldMk cId="1619759272" sldId="296"/>
        </pc:sldMkLst>
        <pc:spChg chg="mod">
          <ac:chgData name="Dave Iberson-Hurst" userId="b9343ad4-b965-4c67-a190-78071bba09d9" providerId="ADAL" clId="{2A3A474E-4F52-FC43-8B72-DCBA32941C9B}" dt="2022-08-18T07:56:48.811" v="1376" actId="20577"/>
          <ac:spMkLst>
            <pc:docMk/>
            <pc:sldMk cId="1619759272" sldId="296"/>
            <ac:spMk id="2" creationId="{C42FA973-586D-46CF-ECBE-902230C97C4E}"/>
          </ac:spMkLst>
        </pc:spChg>
        <pc:spChg chg="del">
          <ac:chgData name="Dave Iberson-Hurst" userId="b9343ad4-b965-4c67-a190-78071bba09d9" providerId="ADAL" clId="{2A3A474E-4F52-FC43-8B72-DCBA32941C9B}" dt="2022-08-18T08:01:30.077" v="1617" actId="478"/>
          <ac:spMkLst>
            <pc:docMk/>
            <pc:sldMk cId="1619759272" sldId="296"/>
            <ac:spMk id="3" creationId="{6779316E-D614-24F6-9022-01C8F3A3DA6B}"/>
          </ac:spMkLst>
        </pc:spChg>
        <pc:spChg chg="del mod">
          <ac:chgData name="Dave Iberson-Hurst" userId="b9343ad4-b965-4c67-a190-78071bba09d9" providerId="ADAL" clId="{2A3A474E-4F52-FC43-8B72-DCBA32941C9B}" dt="2022-08-17T14:53:35.194" v="1190"/>
          <ac:spMkLst>
            <pc:docMk/>
            <pc:sldMk cId="1619759272" sldId="296"/>
            <ac:spMk id="5" creationId="{020025C5-5E7F-E54D-DE76-0D266E3306EB}"/>
          </ac:spMkLst>
        </pc:spChg>
        <pc:spChg chg="add mod">
          <ac:chgData name="Dave Iberson-Hurst" userId="b9343ad4-b965-4c67-a190-78071bba09d9" providerId="ADAL" clId="{2A3A474E-4F52-FC43-8B72-DCBA32941C9B}" dt="2022-08-18T08:01:58.937" v="1624"/>
          <ac:spMkLst>
            <pc:docMk/>
            <pc:sldMk cId="1619759272" sldId="296"/>
            <ac:spMk id="5" creationId="{9EFBEDF2-831F-77F7-1149-CA28A1398F07}"/>
          </ac:spMkLst>
        </pc:spChg>
        <pc:spChg chg="del">
          <ac:chgData name="Dave Iberson-Hurst" userId="b9343ad4-b965-4c67-a190-78071bba09d9" providerId="ADAL" clId="{2A3A474E-4F52-FC43-8B72-DCBA32941C9B}" dt="2022-08-17T14:54:49.704" v="1257" actId="478"/>
          <ac:spMkLst>
            <pc:docMk/>
            <pc:sldMk cId="1619759272" sldId="296"/>
            <ac:spMk id="6" creationId="{F577212F-DAD8-4E9A-A230-3A5DE07AB4A4}"/>
          </ac:spMkLst>
        </pc:spChg>
        <pc:spChg chg="del mod">
          <ac:chgData name="Dave Iberson-Hurst" userId="b9343ad4-b965-4c67-a190-78071bba09d9" providerId="ADAL" clId="{2A3A474E-4F52-FC43-8B72-DCBA32941C9B}" dt="2022-08-17T14:53:12.798" v="1187"/>
          <ac:spMkLst>
            <pc:docMk/>
            <pc:sldMk cId="1619759272" sldId="296"/>
            <ac:spMk id="8" creationId="{EBC998F0-4BCC-61F8-D559-FB440B4AA790}"/>
          </ac:spMkLst>
        </pc:spChg>
        <pc:spChg chg="add del mod">
          <ac:chgData name="Dave Iberson-Hurst" userId="b9343ad4-b965-4c67-a190-78071bba09d9" providerId="ADAL" clId="{2A3A474E-4F52-FC43-8B72-DCBA32941C9B}" dt="2022-08-18T08:22:01.403" v="2046" actId="478"/>
          <ac:spMkLst>
            <pc:docMk/>
            <pc:sldMk cId="1619759272" sldId="296"/>
            <ac:spMk id="9" creationId="{0875CF84-BFDA-F20C-160E-8F2E836DED45}"/>
          </ac:spMkLst>
        </pc:spChg>
        <pc:spChg chg="del mod">
          <ac:chgData name="Dave Iberson-Hurst" userId="b9343ad4-b965-4c67-a190-78071bba09d9" providerId="ADAL" clId="{2A3A474E-4F52-FC43-8B72-DCBA32941C9B}" dt="2022-08-17T14:53:25.828" v="1188"/>
          <ac:spMkLst>
            <pc:docMk/>
            <pc:sldMk cId="1619759272" sldId="296"/>
            <ac:spMk id="11" creationId="{8B62885B-C6CB-E2A3-7598-F52F4D691294}"/>
          </ac:spMkLst>
        </pc:spChg>
        <pc:spChg chg="del">
          <ac:chgData name="Dave Iberson-Hurst" userId="b9343ad4-b965-4c67-a190-78071bba09d9" providerId="ADAL" clId="{2A3A474E-4F52-FC43-8B72-DCBA32941C9B}" dt="2022-08-17T14:51:44.787" v="1171" actId="478"/>
          <ac:spMkLst>
            <pc:docMk/>
            <pc:sldMk cId="1619759272" sldId="296"/>
            <ac:spMk id="12" creationId="{F696FA05-4FAD-6D3C-D5A1-FA2E7208881F}"/>
          </ac:spMkLst>
        </pc:spChg>
        <pc:spChg chg="del mod">
          <ac:chgData name="Dave Iberson-Hurst" userId="b9343ad4-b965-4c67-a190-78071bba09d9" providerId="ADAL" clId="{2A3A474E-4F52-FC43-8B72-DCBA32941C9B}" dt="2022-08-17T14:53:30.545" v="1189"/>
          <ac:spMkLst>
            <pc:docMk/>
            <pc:sldMk cId="1619759272" sldId="296"/>
            <ac:spMk id="14" creationId="{1B4C0B3B-F994-52A4-1F86-5BE62B6F8FCB}"/>
          </ac:spMkLst>
        </pc:spChg>
        <pc:spChg chg="del">
          <ac:chgData name="Dave Iberson-Hurst" userId="b9343ad4-b965-4c67-a190-78071bba09d9" providerId="ADAL" clId="{2A3A474E-4F52-FC43-8B72-DCBA32941C9B}" dt="2022-08-17T14:54:52.006" v="1258" actId="478"/>
          <ac:spMkLst>
            <pc:docMk/>
            <pc:sldMk cId="1619759272" sldId="296"/>
            <ac:spMk id="15" creationId="{4CD3D9D4-29E0-964E-DD5D-1FB279828178}"/>
          </ac:spMkLst>
        </pc:spChg>
        <pc:spChg chg="add del mod">
          <ac:chgData name="Dave Iberson-Hurst" userId="b9343ad4-b965-4c67-a190-78071bba09d9" providerId="ADAL" clId="{2A3A474E-4F52-FC43-8B72-DCBA32941C9B}" dt="2022-08-17T14:53:12.798" v="1187"/>
          <ac:spMkLst>
            <pc:docMk/>
            <pc:sldMk cId="1619759272" sldId="296"/>
            <ac:spMk id="16" creationId="{31BD8CF8-3FA2-FFAC-8BDC-737C7EF38027}"/>
          </ac:spMkLst>
        </pc:spChg>
        <pc:spChg chg="del mod">
          <ac:chgData name="Dave Iberson-Hurst" userId="b9343ad4-b965-4c67-a190-78071bba09d9" providerId="ADAL" clId="{2A3A474E-4F52-FC43-8B72-DCBA32941C9B}" dt="2022-08-17T14:53:25.828" v="1188"/>
          <ac:spMkLst>
            <pc:docMk/>
            <pc:sldMk cId="1619759272" sldId="296"/>
            <ac:spMk id="17" creationId="{F8959F3F-40AA-B46B-7E22-527E1D6264EC}"/>
          </ac:spMkLst>
        </pc:spChg>
        <pc:spChg chg="del mod">
          <ac:chgData name="Dave Iberson-Hurst" userId="b9343ad4-b965-4c67-a190-78071bba09d9" providerId="ADAL" clId="{2A3A474E-4F52-FC43-8B72-DCBA32941C9B}" dt="2022-08-17T14:53:30.545" v="1189"/>
          <ac:spMkLst>
            <pc:docMk/>
            <pc:sldMk cId="1619759272" sldId="296"/>
            <ac:spMk id="18" creationId="{0A507D1D-2880-D9BE-EAE1-4EB924D7FF7A}"/>
          </ac:spMkLst>
        </pc:spChg>
        <pc:spChg chg="del mod">
          <ac:chgData name="Dave Iberson-Hurst" userId="b9343ad4-b965-4c67-a190-78071bba09d9" providerId="ADAL" clId="{2A3A474E-4F52-FC43-8B72-DCBA32941C9B}" dt="2022-08-17T14:53:35.194" v="1190"/>
          <ac:spMkLst>
            <pc:docMk/>
            <pc:sldMk cId="1619759272" sldId="296"/>
            <ac:spMk id="19" creationId="{1F36D40E-D9FA-C95D-8812-4DDB1D42E0C5}"/>
          </ac:spMkLst>
        </pc:spChg>
        <pc:spChg chg="mod">
          <ac:chgData name="Dave Iberson-Hurst" userId="b9343ad4-b965-4c67-a190-78071bba09d9" providerId="ADAL" clId="{2A3A474E-4F52-FC43-8B72-DCBA32941C9B}" dt="2022-08-17T14:53:35.194" v="1190"/>
          <ac:spMkLst>
            <pc:docMk/>
            <pc:sldMk cId="1619759272" sldId="296"/>
            <ac:spMk id="20" creationId="{C61A0321-6BB7-996F-1A4B-E27B276ACD31}"/>
          </ac:spMkLst>
        </pc:spChg>
        <pc:spChg chg="del">
          <ac:chgData name="Dave Iberson-Hurst" userId="b9343ad4-b965-4c67-a190-78071bba09d9" providerId="ADAL" clId="{2A3A474E-4F52-FC43-8B72-DCBA32941C9B}" dt="2022-08-18T08:20:13.998" v="2023" actId="478"/>
          <ac:spMkLst>
            <pc:docMk/>
            <pc:sldMk cId="1619759272" sldId="296"/>
            <ac:spMk id="247" creationId="{4CF9BFAE-FDCC-5F4F-33F4-D452ADAC39B9}"/>
          </ac:spMkLst>
        </pc:spChg>
      </pc:sldChg>
      <pc:sldChg chg="add del">
        <pc:chgData name="Dave Iberson-Hurst" userId="b9343ad4-b965-4c67-a190-78071bba09d9" providerId="ADAL" clId="{2A3A474E-4F52-FC43-8B72-DCBA32941C9B}" dt="2022-08-17T14:38:20.272" v="646"/>
        <pc:sldMkLst>
          <pc:docMk/>
          <pc:sldMk cId="2718450859" sldId="296"/>
        </pc:sldMkLst>
      </pc:sldChg>
      <pc:sldChg chg="add del">
        <pc:chgData name="Dave Iberson-Hurst" userId="b9343ad4-b965-4c67-a190-78071bba09d9" providerId="ADAL" clId="{2A3A474E-4F52-FC43-8B72-DCBA32941C9B}" dt="2022-08-17T14:38:24.443" v="648"/>
        <pc:sldMkLst>
          <pc:docMk/>
          <pc:sldMk cId="2740619379" sldId="296"/>
        </pc:sldMkLst>
      </pc:sldChg>
      <pc:sldChg chg="addSp delSp modSp add mod">
        <pc:chgData name="Dave Iberson-Hurst" userId="b9343ad4-b965-4c67-a190-78071bba09d9" providerId="ADAL" clId="{2A3A474E-4F52-FC43-8B72-DCBA32941C9B}" dt="2022-08-18T08:20:16.787" v="2024" actId="478"/>
        <pc:sldMkLst>
          <pc:docMk/>
          <pc:sldMk cId="3166392780" sldId="297"/>
        </pc:sldMkLst>
        <pc:spChg chg="mod">
          <ac:chgData name="Dave Iberson-Hurst" userId="b9343ad4-b965-4c67-a190-78071bba09d9" providerId="ADAL" clId="{2A3A474E-4F52-FC43-8B72-DCBA32941C9B}" dt="2022-08-18T07:57:01.003" v="1398" actId="20577"/>
          <ac:spMkLst>
            <pc:docMk/>
            <pc:sldMk cId="3166392780" sldId="297"/>
            <ac:spMk id="2" creationId="{C42FA973-586D-46CF-ECBE-902230C97C4E}"/>
          </ac:spMkLst>
        </pc:spChg>
        <pc:spChg chg="del">
          <ac:chgData name="Dave Iberson-Hurst" userId="b9343ad4-b965-4c67-a190-78071bba09d9" providerId="ADAL" clId="{2A3A474E-4F52-FC43-8B72-DCBA32941C9B}" dt="2022-08-18T08:01:33.117" v="1618" actId="478"/>
          <ac:spMkLst>
            <pc:docMk/>
            <pc:sldMk cId="3166392780" sldId="297"/>
            <ac:spMk id="3" creationId="{6779316E-D614-24F6-9022-01C8F3A3DA6B}"/>
          </ac:spMkLst>
        </pc:spChg>
        <pc:spChg chg="add mod">
          <ac:chgData name="Dave Iberson-Hurst" userId="b9343ad4-b965-4c67-a190-78071bba09d9" providerId="ADAL" clId="{2A3A474E-4F52-FC43-8B72-DCBA32941C9B}" dt="2022-08-18T08:01:58.937" v="1624"/>
          <ac:spMkLst>
            <pc:docMk/>
            <pc:sldMk cId="3166392780" sldId="297"/>
            <ac:spMk id="5" creationId="{56D0B6F8-2ABE-335F-C1B5-AE4CC165AE49}"/>
          </ac:spMkLst>
        </pc:spChg>
        <pc:spChg chg="add del mod">
          <ac:chgData name="Dave Iberson-Hurst" userId="b9343ad4-b965-4c67-a190-78071bba09d9" providerId="ADAL" clId="{2A3A474E-4F52-FC43-8B72-DCBA32941C9B}" dt="2022-08-17T14:57:45.235" v="1296" actId="478"/>
          <ac:spMkLst>
            <pc:docMk/>
            <pc:sldMk cId="3166392780" sldId="297"/>
            <ac:spMk id="5" creationId="{85839779-99A1-F2E4-30B4-250FFC6CEA5C}"/>
          </ac:spMkLst>
        </pc:spChg>
        <pc:spChg chg="add mod">
          <ac:chgData name="Dave Iberson-Hurst" userId="b9343ad4-b965-4c67-a190-78071bba09d9" providerId="ADAL" clId="{2A3A474E-4F52-FC43-8B72-DCBA32941C9B}" dt="2022-08-17T14:59:24.608" v="1363" actId="14100"/>
          <ac:spMkLst>
            <pc:docMk/>
            <pc:sldMk cId="3166392780" sldId="297"/>
            <ac:spMk id="6" creationId="{4E5C98B3-FB1B-135A-8514-6A715CCFFE05}"/>
          </ac:spMkLst>
        </pc:spChg>
        <pc:spChg chg="add mod">
          <ac:chgData name="Dave Iberson-Hurst" userId="b9343ad4-b965-4c67-a190-78071bba09d9" providerId="ADAL" clId="{2A3A474E-4F52-FC43-8B72-DCBA32941C9B}" dt="2022-08-17T14:58:24.508" v="1319" actId="14100"/>
          <ac:spMkLst>
            <pc:docMk/>
            <pc:sldMk cId="3166392780" sldId="297"/>
            <ac:spMk id="8" creationId="{BC47395A-181D-D864-CE08-3C7817E0EC42}"/>
          </ac:spMkLst>
        </pc:spChg>
        <pc:spChg chg="mod">
          <ac:chgData name="Dave Iberson-Hurst" userId="b9343ad4-b965-4c67-a190-78071bba09d9" providerId="ADAL" clId="{2A3A474E-4F52-FC43-8B72-DCBA32941C9B}" dt="2022-08-18T08:19:08.950" v="2015" actId="14100"/>
          <ac:spMkLst>
            <pc:docMk/>
            <pc:sldMk cId="3166392780" sldId="297"/>
            <ac:spMk id="9" creationId="{0875CF84-BFDA-F20C-160E-8F2E836DED45}"/>
          </ac:spMkLst>
        </pc:spChg>
        <pc:spChg chg="del">
          <ac:chgData name="Dave Iberson-Hurst" userId="b9343ad4-b965-4c67-a190-78071bba09d9" providerId="ADAL" clId="{2A3A474E-4F52-FC43-8B72-DCBA32941C9B}" dt="2022-08-17T14:56:05.786" v="1264" actId="478"/>
          <ac:spMkLst>
            <pc:docMk/>
            <pc:sldMk cId="3166392780" sldId="297"/>
            <ac:spMk id="20" creationId="{C61A0321-6BB7-996F-1A4B-E27B276ACD31}"/>
          </ac:spMkLst>
        </pc:spChg>
        <pc:spChg chg="del">
          <ac:chgData name="Dave Iberson-Hurst" userId="b9343ad4-b965-4c67-a190-78071bba09d9" providerId="ADAL" clId="{2A3A474E-4F52-FC43-8B72-DCBA32941C9B}" dt="2022-08-18T08:20:16.787" v="2024" actId="478"/>
          <ac:spMkLst>
            <pc:docMk/>
            <pc:sldMk cId="3166392780" sldId="297"/>
            <ac:spMk id="247" creationId="{4CF9BFAE-FDCC-5F4F-33F4-D452ADAC39B9}"/>
          </ac:spMkLst>
        </pc:spChg>
      </pc:sldChg>
      <pc:sldChg chg="addSp delSp modSp add mod">
        <pc:chgData name="Dave Iberson-Hurst" userId="b9343ad4-b965-4c67-a190-78071bba09d9" providerId="ADAL" clId="{2A3A474E-4F52-FC43-8B72-DCBA32941C9B}" dt="2022-08-18T08:20:20.120" v="2025" actId="478"/>
        <pc:sldMkLst>
          <pc:docMk/>
          <pc:sldMk cId="623812069" sldId="298"/>
        </pc:sldMkLst>
        <pc:spChg chg="mod">
          <ac:chgData name="Dave Iberson-Hurst" userId="b9343ad4-b965-4c67-a190-78071bba09d9" providerId="ADAL" clId="{2A3A474E-4F52-FC43-8B72-DCBA32941C9B}" dt="2022-08-18T07:57:19.248" v="1418" actId="20577"/>
          <ac:spMkLst>
            <pc:docMk/>
            <pc:sldMk cId="623812069" sldId="298"/>
            <ac:spMk id="2" creationId="{C42FA973-586D-46CF-ECBE-902230C97C4E}"/>
          </ac:spMkLst>
        </pc:spChg>
        <pc:spChg chg="del">
          <ac:chgData name="Dave Iberson-Hurst" userId="b9343ad4-b965-4c67-a190-78071bba09d9" providerId="ADAL" clId="{2A3A474E-4F52-FC43-8B72-DCBA32941C9B}" dt="2022-08-18T08:01:36.493" v="1619" actId="478"/>
          <ac:spMkLst>
            <pc:docMk/>
            <pc:sldMk cId="623812069" sldId="298"/>
            <ac:spMk id="3" creationId="{6779316E-D614-24F6-9022-01C8F3A3DA6B}"/>
          </ac:spMkLst>
        </pc:spChg>
        <pc:spChg chg="add mod">
          <ac:chgData name="Dave Iberson-Hurst" userId="b9343ad4-b965-4c67-a190-78071bba09d9" providerId="ADAL" clId="{2A3A474E-4F52-FC43-8B72-DCBA32941C9B}" dt="2022-08-18T08:01:58.937" v="1624"/>
          <ac:spMkLst>
            <pc:docMk/>
            <pc:sldMk cId="623812069" sldId="298"/>
            <ac:spMk id="5" creationId="{99B7AFAF-960F-1A42-DE33-97DD101F5E02}"/>
          </ac:spMkLst>
        </pc:spChg>
        <pc:spChg chg="del">
          <ac:chgData name="Dave Iberson-Hurst" userId="b9343ad4-b965-4c67-a190-78071bba09d9" providerId="ADAL" clId="{2A3A474E-4F52-FC43-8B72-DCBA32941C9B}" dt="2022-08-18T07:57:44.747" v="1422" actId="478"/>
          <ac:spMkLst>
            <pc:docMk/>
            <pc:sldMk cId="623812069" sldId="298"/>
            <ac:spMk id="6" creationId="{4E5C98B3-FB1B-135A-8514-6A715CCFFE05}"/>
          </ac:spMkLst>
        </pc:spChg>
        <pc:spChg chg="mod">
          <ac:chgData name="Dave Iberson-Hurst" userId="b9343ad4-b965-4c67-a190-78071bba09d9" providerId="ADAL" clId="{2A3A474E-4F52-FC43-8B72-DCBA32941C9B}" dt="2022-08-18T07:57:42.193" v="1421" actId="14100"/>
          <ac:spMkLst>
            <pc:docMk/>
            <pc:sldMk cId="623812069" sldId="298"/>
            <ac:spMk id="8" creationId="{BC47395A-181D-D864-CE08-3C7817E0EC42}"/>
          </ac:spMkLst>
        </pc:spChg>
        <pc:spChg chg="mod">
          <ac:chgData name="Dave Iberson-Hurst" userId="b9343ad4-b965-4c67-a190-78071bba09d9" providerId="ADAL" clId="{2A3A474E-4F52-FC43-8B72-DCBA32941C9B}" dt="2022-08-18T08:18:55.147" v="2011" actId="1076"/>
          <ac:spMkLst>
            <pc:docMk/>
            <pc:sldMk cId="623812069" sldId="298"/>
            <ac:spMk id="9" creationId="{0875CF84-BFDA-F20C-160E-8F2E836DED45}"/>
          </ac:spMkLst>
        </pc:spChg>
        <pc:spChg chg="del">
          <ac:chgData name="Dave Iberson-Hurst" userId="b9343ad4-b965-4c67-a190-78071bba09d9" providerId="ADAL" clId="{2A3A474E-4F52-FC43-8B72-DCBA32941C9B}" dt="2022-08-18T08:20:20.120" v="2025" actId="478"/>
          <ac:spMkLst>
            <pc:docMk/>
            <pc:sldMk cId="623812069" sldId="298"/>
            <ac:spMk id="247" creationId="{4CF9BFAE-FDCC-5F4F-33F4-D452ADAC39B9}"/>
          </ac:spMkLst>
        </pc:spChg>
      </pc:sldChg>
      <pc:sldChg chg="addSp delSp modSp add mod">
        <pc:chgData name="Dave Iberson-Hurst" userId="b9343ad4-b965-4c67-a190-78071bba09d9" providerId="ADAL" clId="{2A3A474E-4F52-FC43-8B72-DCBA32941C9B}" dt="2022-08-18T08:20:22.684" v="2026" actId="478"/>
        <pc:sldMkLst>
          <pc:docMk/>
          <pc:sldMk cId="3575686869" sldId="299"/>
        </pc:sldMkLst>
        <pc:spChg chg="mod">
          <ac:chgData name="Dave Iberson-Hurst" userId="b9343ad4-b965-4c67-a190-78071bba09d9" providerId="ADAL" clId="{2A3A474E-4F52-FC43-8B72-DCBA32941C9B}" dt="2022-08-18T07:58:05.688" v="1451" actId="20577"/>
          <ac:spMkLst>
            <pc:docMk/>
            <pc:sldMk cId="3575686869" sldId="299"/>
            <ac:spMk id="2" creationId="{C42FA973-586D-46CF-ECBE-902230C97C4E}"/>
          </ac:spMkLst>
        </pc:spChg>
        <pc:spChg chg="del">
          <ac:chgData name="Dave Iberson-Hurst" userId="b9343ad4-b965-4c67-a190-78071bba09d9" providerId="ADAL" clId="{2A3A474E-4F52-FC43-8B72-DCBA32941C9B}" dt="2022-08-18T08:01:39.418" v="1620" actId="478"/>
          <ac:spMkLst>
            <pc:docMk/>
            <pc:sldMk cId="3575686869" sldId="299"/>
            <ac:spMk id="3" creationId="{6779316E-D614-24F6-9022-01C8F3A3DA6B}"/>
          </ac:spMkLst>
        </pc:spChg>
        <pc:spChg chg="add mod">
          <ac:chgData name="Dave Iberson-Hurst" userId="b9343ad4-b965-4c67-a190-78071bba09d9" providerId="ADAL" clId="{2A3A474E-4F52-FC43-8B72-DCBA32941C9B}" dt="2022-08-18T08:18:31.031" v="2004" actId="1076"/>
          <ac:spMkLst>
            <pc:docMk/>
            <pc:sldMk cId="3575686869" sldId="299"/>
            <ac:spMk id="5" creationId="{E77EDA63-09EE-1D21-0451-F8B7BD13CB0F}"/>
          </ac:spMkLst>
        </pc:spChg>
        <pc:spChg chg="add mod">
          <ac:chgData name="Dave Iberson-Hurst" userId="b9343ad4-b965-4c67-a190-78071bba09d9" providerId="ADAL" clId="{2A3A474E-4F52-FC43-8B72-DCBA32941C9B}" dt="2022-08-18T08:18:27.965" v="2003" actId="1076"/>
          <ac:spMkLst>
            <pc:docMk/>
            <pc:sldMk cId="3575686869" sldId="299"/>
            <ac:spMk id="6" creationId="{0CE6517B-EFAB-FE74-C665-BDF6AEED52C3}"/>
          </ac:spMkLst>
        </pc:spChg>
        <pc:spChg chg="del">
          <ac:chgData name="Dave Iberson-Hurst" userId="b9343ad4-b965-4c67-a190-78071bba09d9" providerId="ADAL" clId="{2A3A474E-4F52-FC43-8B72-DCBA32941C9B}" dt="2022-08-18T07:58:08.302" v="1452" actId="478"/>
          <ac:spMkLst>
            <pc:docMk/>
            <pc:sldMk cId="3575686869" sldId="299"/>
            <ac:spMk id="8" creationId="{BC47395A-181D-D864-CE08-3C7817E0EC42}"/>
          </ac:spMkLst>
        </pc:spChg>
        <pc:spChg chg="del">
          <ac:chgData name="Dave Iberson-Hurst" userId="b9343ad4-b965-4c67-a190-78071bba09d9" providerId="ADAL" clId="{2A3A474E-4F52-FC43-8B72-DCBA32941C9B}" dt="2022-08-18T07:58:25.829" v="1456" actId="478"/>
          <ac:spMkLst>
            <pc:docMk/>
            <pc:sldMk cId="3575686869" sldId="299"/>
            <ac:spMk id="9" creationId="{0875CF84-BFDA-F20C-160E-8F2E836DED45}"/>
          </ac:spMkLst>
        </pc:spChg>
        <pc:spChg chg="mod">
          <ac:chgData name="Dave Iberson-Hurst" userId="b9343ad4-b965-4c67-a190-78071bba09d9" providerId="ADAL" clId="{2A3A474E-4F52-FC43-8B72-DCBA32941C9B}" dt="2022-08-18T07:58:14.651" v="1453" actId="207"/>
          <ac:spMkLst>
            <pc:docMk/>
            <pc:sldMk cId="3575686869" sldId="299"/>
            <ac:spMk id="10" creationId="{847C6F44-855D-8E97-3B53-9BD1088757DD}"/>
          </ac:spMkLst>
        </pc:spChg>
        <pc:spChg chg="add mod">
          <ac:chgData name="Dave Iberson-Hurst" userId="b9343ad4-b965-4c67-a190-78071bba09d9" providerId="ADAL" clId="{2A3A474E-4F52-FC43-8B72-DCBA32941C9B}" dt="2022-08-18T08:18:23.435" v="2002" actId="1076"/>
          <ac:spMkLst>
            <pc:docMk/>
            <pc:sldMk cId="3575686869" sldId="299"/>
            <ac:spMk id="11" creationId="{AB4CF8A6-74F9-086B-814C-CA9024EA1DA9}"/>
          </ac:spMkLst>
        </pc:spChg>
        <pc:spChg chg="add mod">
          <ac:chgData name="Dave Iberson-Hurst" userId="b9343ad4-b965-4c67-a190-78071bba09d9" providerId="ADAL" clId="{2A3A474E-4F52-FC43-8B72-DCBA32941C9B}" dt="2022-08-18T08:01:58.937" v="1624"/>
          <ac:spMkLst>
            <pc:docMk/>
            <pc:sldMk cId="3575686869" sldId="299"/>
            <ac:spMk id="12" creationId="{289C0ECD-221A-035F-A852-AA89F8C7FE5C}"/>
          </ac:spMkLst>
        </pc:spChg>
        <pc:spChg chg="mod">
          <ac:chgData name="Dave Iberson-Hurst" userId="b9343ad4-b965-4c67-a190-78071bba09d9" providerId="ADAL" clId="{2A3A474E-4F52-FC43-8B72-DCBA32941C9B}" dt="2022-08-18T07:58:17.394" v="1454" actId="207"/>
          <ac:spMkLst>
            <pc:docMk/>
            <pc:sldMk cId="3575686869" sldId="299"/>
            <ac:spMk id="13" creationId="{E05D1976-4DAA-F234-F3C1-F13126EFBE2A}"/>
          </ac:spMkLst>
        </pc:spChg>
        <pc:spChg chg="mod">
          <ac:chgData name="Dave Iberson-Hurst" userId="b9343ad4-b965-4c67-a190-78071bba09d9" providerId="ADAL" clId="{2A3A474E-4F52-FC43-8B72-DCBA32941C9B}" dt="2022-08-18T07:58:19.657" v="1455" actId="207"/>
          <ac:spMkLst>
            <pc:docMk/>
            <pc:sldMk cId="3575686869" sldId="299"/>
            <ac:spMk id="41" creationId="{60576A72-BCC0-5D6D-C89A-B5E3B00677B2}"/>
          </ac:spMkLst>
        </pc:spChg>
        <pc:spChg chg="del">
          <ac:chgData name="Dave Iberson-Hurst" userId="b9343ad4-b965-4c67-a190-78071bba09d9" providerId="ADAL" clId="{2A3A474E-4F52-FC43-8B72-DCBA32941C9B}" dt="2022-08-18T08:20:22.684" v="2026" actId="478"/>
          <ac:spMkLst>
            <pc:docMk/>
            <pc:sldMk cId="3575686869" sldId="299"/>
            <ac:spMk id="247" creationId="{4CF9BFAE-FDCC-5F4F-33F4-D452ADAC39B9}"/>
          </ac:spMkLst>
        </pc:spChg>
      </pc:sldChg>
      <pc:sldChg chg="addSp delSp modSp new mod">
        <pc:chgData name="Dave Iberson-Hurst" userId="b9343ad4-b965-4c67-a190-78071bba09d9" providerId="ADAL" clId="{2A3A474E-4F52-FC43-8B72-DCBA32941C9B}" dt="2022-08-18T08:17:31.815" v="1989" actId="14100"/>
        <pc:sldMkLst>
          <pc:docMk/>
          <pc:sldMk cId="4220548055" sldId="300"/>
        </pc:sldMkLst>
        <pc:spChg chg="mod">
          <ac:chgData name="Dave Iberson-Hurst" userId="b9343ad4-b965-4c67-a190-78071bba09d9" providerId="ADAL" clId="{2A3A474E-4F52-FC43-8B72-DCBA32941C9B}" dt="2022-08-18T08:07:02.896" v="1674" actId="20577"/>
          <ac:spMkLst>
            <pc:docMk/>
            <pc:sldMk cId="4220548055" sldId="300"/>
            <ac:spMk id="2" creationId="{2B64867C-2E47-3335-1841-FB80B51D2F9F}"/>
          </ac:spMkLst>
        </pc:spChg>
        <pc:spChg chg="add mod">
          <ac:chgData name="Dave Iberson-Hurst" userId="b9343ad4-b965-4c67-a190-78071bba09d9" providerId="ADAL" clId="{2A3A474E-4F52-FC43-8B72-DCBA32941C9B}" dt="2022-08-18T08:11:41.639" v="1812" actId="1036"/>
          <ac:spMkLst>
            <pc:docMk/>
            <pc:sldMk cId="4220548055" sldId="300"/>
            <ac:spMk id="8" creationId="{C613ECBB-8922-38DA-43ED-20D03AA3234E}"/>
          </ac:spMkLst>
        </pc:spChg>
        <pc:spChg chg="add mod">
          <ac:chgData name="Dave Iberson-Hurst" userId="b9343ad4-b965-4c67-a190-78071bba09d9" providerId="ADAL" clId="{2A3A474E-4F52-FC43-8B72-DCBA32941C9B}" dt="2022-08-18T08:16:02.266" v="1955" actId="1076"/>
          <ac:spMkLst>
            <pc:docMk/>
            <pc:sldMk cId="4220548055" sldId="300"/>
            <ac:spMk id="30" creationId="{DA794A59-EEAB-9F3E-429D-B16E377A7DE8}"/>
          </ac:spMkLst>
        </pc:spChg>
        <pc:spChg chg="add mod">
          <ac:chgData name="Dave Iberson-Hurst" userId="b9343ad4-b965-4c67-a190-78071bba09d9" providerId="ADAL" clId="{2A3A474E-4F52-FC43-8B72-DCBA32941C9B}" dt="2022-08-18T08:16:26.214" v="1959" actId="1076"/>
          <ac:spMkLst>
            <pc:docMk/>
            <pc:sldMk cId="4220548055" sldId="300"/>
            <ac:spMk id="31" creationId="{5333B210-049E-428F-D6F4-EF4710DEC6C2}"/>
          </ac:spMkLst>
        </pc:spChg>
        <pc:spChg chg="add mod">
          <ac:chgData name="Dave Iberson-Hurst" userId="b9343ad4-b965-4c67-a190-78071bba09d9" providerId="ADAL" clId="{2A3A474E-4F52-FC43-8B72-DCBA32941C9B}" dt="2022-08-18T08:13:16.382" v="1822" actId="20577"/>
          <ac:spMkLst>
            <pc:docMk/>
            <pc:sldMk cId="4220548055" sldId="300"/>
            <ac:spMk id="32" creationId="{8DCD68B1-32E7-05E2-B796-9983F9310EF1}"/>
          </ac:spMkLst>
        </pc:spChg>
        <pc:spChg chg="add mod">
          <ac:chgData name="Dave Iberson-Hurst" userId="b9343ad4-b965-4c67-a190-78071bba09d9" providerId="ADAL" clId="{2A3A474E-4F52-FC43-8B72-DCBA32941C9B}" dt="2022-08-18T08:17:06.501" v="1985" actId="404"/>
          <ac:spMkLst>
            <pc:docMk/>
            <pc:sldMk cId="4220548055" sldId="300"/>
            <ac:spMk id="33" creationId="{452051D8-ACD7-5374-DD96-DA6DCDB53644}"/>
          </ac:spMkLst>
        </pc:spChg>
        <pc:spChg chg="add mod">
          <ac:chgData name="Dave Iberson-Hurst" userId="b9343ad4-b965-4c67-a190-78071bba09d9" providerId="ADAL" clId="{2A3A474E-4F52-FC43-8B72-DCBA32941C9B}" dt="2022-08-18T08:11:41.639" v="1812" actId="1036"/>
          <ac:spMkLst>
            <pc:docMk/>
            <pc:sldMk cId="4220548055" sldId="300"/>
            <ac:spMk id="34" creationId="{C2520B07-8089-FCA0-02BB-01025EA69587}"/>
          </ac:spMkLst>
        </pc:spChg>
        <pc:spChg chg="add del mod">
          <ac:chgData name="Dave Iberson-Hurst" userId="b9343ad4-b965-4c67-a190-78071bba09d9" providerId="ADAL" clId="{2A3A474E-4F52-FC43-8B72-DCBA32941C9B}" dt="2022-08-18T08:13:25.047" v="1824"/>
          <ac:spMkLst>
            <pc:docMk/>
            <pc:sldMk cId="4220548055" sldId="300"/>
            <ac:spMk id="37" creationId="{1F1406FB-76CA-79B5-02EB-27043D3E2E17}"/>
          </ac:spMkLst>
        </pc:spChg>
        <pc:spChg chg="add mod">
          <ac:chgData name="Dave Iberson-Hurst" userId="b9343ad4-b965-4c67-a190-78071bba09d9" providerId="ADAL" clId="{2A3A474E-4F52-FC43-8B72-DCBA32941C9B}" dt="2022-08-18T08:17:31.815" v="1989" actId="14100"/>
          <ac:spMkLst>
            <pc:docMk/>
            <pc:sldMk cId="4220548055" sldId="300"/>
            <ac:spMk id="38" creationId="{181B01FE-0EC3-8BF3-C1DA-4FFD46E6A97C}"/>
          </ac:spMkLst>
        </pc:spChg>
        <pc:spChg chg="add mod">
          <ac:chgData name="Dave Iberson-Hurst" userId="b9343ad4-b965-4c67-a190-78071bba09d9" providerId="ADAL" clId="{2A3A474E-4F52-FC43-8B72-DCBA32941C9B}" dt="2022-08-18T08:17:22.889" v="1988" actId="20577"/>
          <ac:spMkLst>
            <pc:docMk/>
            <pc:sldMk cId="4220548055" sldId="300"/>
            <ac:spMk id="39" creationId="{B3FC7BAD-80B1-4865-618A-7184633EB5F3}"/>
          </ac:spMkLst>
        </pc:spChg>
        <pc:picChg chg="add mod">
          <ac:chgData name="Dave Iberson-Hurst" userId="b9343ad4-b965-4c67-a190-78071bba09d9" providerId="ADAL" clId="{2A3A474E-4F52-FC43-8B72-DCBA32941C9B}" dt="2022-08-18T08:16:02.266" v="1955" actId="1076"/>
          <ac:picMkLst>
            <pc:docMk/>
            <pc:sldMk cId="4220548055" sldId="300"/>
            <ac:picMk id="5" creationId="{46623494-B6BB-0B68-2A0D-11A0C936F926}"/>
          </ac:picMkLst>
        </pc:picChg>
        <pc:picChg chg="add mod">
          <ac:chgData name="Dave Iberson-Hurst" userId="b9343ad4-b965-4c67-a190-78071bba09d9" providerId="ADAL" clId="{2A3A474E-4F52-FC43-8B72-DCBA32941C9B}" dt="2022-08-18T08:16:19.865" v="1958" actId="1076"/>
          <ac:picMkLst>
            <pc:docMk/>
            <pc:sldMk cId="4220548055" sldId="300"/>
            <ac:picMk id="6" creationId="{444A7930-2AB4-E6CF-F876-C1C82344FF8F}"/>
          </ac:picMkLst>
        </pc:picChg>
        <pc:picChg chg="add mod">
          <ac:chgData name="Dave Iberson-Hurst" userId="b9343ad4-b965-4c67-a190-78071bba09d9" providerId="ADAL" clId="{2A3A474E-4F52-FC43-8B72-DCBA32941C9B}" dt="2022-08-18T08:11:41.639" v="1812" actId="1036"/>
          <ac:picMkLst>
            <pc:docMk/>
            <pc:sldMk cId="4220548055" sldId="300"/>
            <ac:picMk id="7" creationId="{1597FB45-23DA-33E4-CA74-BCA9FD78DA50}"/>
          </ac:picMkLst>
        </pc:picChg>
        <pc:picChg chg="add mod">
          <ac:chgData name="Dave Iberson-Hurst" userId="b9343ad4-b965-4c67-a190-78071bba09d9" providerId="ADAL" clId="{2A3A474E-4F52-FC43-8B72-DCBA32941C9B}" dt="2022-08-18T08:11:41.639" v="1812" actId="1036"/>
          <ac:picMkLst>
            <pc:docMk/>
            <pc:sldMk cId="4220548055" sldId="300"/>
            <ac:picMk id="25" creationId="{6EBCAEBB-F123-6B63-287C-8B1C422AF40D}"/>
          </ac:picMkLst>
        </pc:picChg>
        <pc:picChg chg="add del mod">
          <ac:chgData name="Dave Iberson-Hurst" userId="b9343ad4-b965-4c67-a190-78071bba09d9" providerId="ADAL" clId="{2A3A474E-4F52-FC43-8B72-DCBA32941C9B}" dt="2022-08-18T08:13:11.788" v="1821" actId="478"/>
          <ac:picMkLst>
            <pc:docMk/>
            <pc:sldMk cId="4220548055" sldId="300"/>
            <ac:picMk id="36" creationId="{65A500D8-1F04-CA00-61D2-7C2BD0A3ADAC}"/>
          </ac:picMkLst>
        </pc:picChg>
        <pc:cxnChg chg="add mod">
          <ac:chgData name="Dave Iberson-Hurst" userId="b9343ad4-b965-4c67-a190-78071bba09d9" providerId="ADAL" clId="{2A3A474E-4F52-FC43-8B72-DCBA32941C9B}" dt="2022-08-18T08:16:02.266" v="1955" actId="1076"/>
          <ac:cxnSpMkLst>
            <pc:docMk/>
            <pc:sldMk cId="4220548055" sldId="300"/>
            <ac:cxnSpMk id="9" creationId="{3E147BB7-F578-B3FB-6FC6-54DF6DB7412D}"/>
          </ac:cxnSpMkLst>
        </pc:cxnChg>
        <pc:cxnChg chg="add mod">
          <ac:chgData name="Dave Iberson-Hurst" userId="b9343ad4-b965-4c67-a190-78071bba09d9" providerId="ADAL" clId="{2A3A474E-4F52-FC43-8B72-DCBA32941C9B}" dt="2022-08-18T08:11:41.639" v="1812" actId="1036"/>
          <ac:cxnSpMkLst>
            <pc:docMk/>
            <pc:sldMk cId="4220548055" sldId="300"/>
            <ac:cxnSpMk id="12" creationId="{57AB4726-ECC2-E12D-B8E1-12F373EF1EEF}"/>
          </ac:cxnSpMkLst>
        </pc:cxnChg>
        <pc:cxnChg chg="add mod">
          <ac:chgData name="Dave Iberson-Hurst" userId="b9343ad4-b965-4c67-a190-78071bba09d9" providerId="ADAL" clId="{2A3A474E-4F52-FC43-8B72-DCBA32941C9B}" dt="2022-08-18T08:16:19.865" v="1958" actId="1076"/>
          <ac:cxnSpMkLst>
            <pc:docMk/>
            <pc:sldMk cId="4220548055" sldId="300"/>
            <ac:cxnSpMk id="15" creationId="{54845904-7025-4AA7-EAAB-47DDF4A144FC}"/>
          </ac:cxnSpMkLst>
        </pc:cxnChg>
        <pc:cxnChg chg="add mod">
          <ac:chgData name="Dave Iberson-Hurst" userId="b9343ad4-b965-4c67-a190-78071bba09d9" providerId="ADAL" clId="{2A3A474E-4F52-FC43-8B72-DCBA32941C9B}" dt="2022-08-18T08:11:41.639" v="1812" actId="1036"/>
          <ac:cxnSpMkLst>
            <pc:docMk/>
            <pc:sldMk cId="4220548055" sldId="300"/>
            <ac:cxnSpMk id="26" creationId="{C44D7E1A-A019-3806-63B7-382E5C17BD9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799222-8204-16D2-6116-F36A6EE626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897479B8-D667-2AD0-997B-28F4672347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A5B3DB-8AD0-A449-A695-FDFBE0EFF8B4}" type="datetimeFigureOut">
              <a:rPr lang="en-DK" smtClean="0"/>
              <a:t>24/07/2024</a:t>
            </a:fld>
            <a:endParaRPr lang="en-DK"/>
          </a:p>
        </p:txBody>
      </p:sp>
      <p:sp>
        <p:nvSpPr>
          <p:cNvPr id="4" name="Footer Placeholder 3">
            <a:extLst>
              <a:ext uri="{FF2B5EF4-FFF2-40B4-BE49-F238E27FC236}">
                <a16:creationId xmlns:a16="http://schemas.microsoft.com/office/drawing/2014/main" id="{6ADA2642-7A85-30CC-C647-36A43439A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160F63FF-2860-5EC1-45A2-ED2A862C0E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89FEF8-FAD1-9844-9BEE-4ECDFBA9AD87}" type="slidenum">
              <a:rPr lang="en-DK" smtClean="0"/>
              <a:t>‹#›</a:t>
            </a:fld>
            <a:endParaRPr lang="en-DK"/>
          </a:p>
        </p:txBody>
      </p:sp>
    </p:spTree>
    <p:extLst>
      <p:ext uri="{BB962C8B-B14F-4D97-AF65-F5344CB8AC3E}">
        <p14:creationId xmlns:p14="http://schemas.microsoft.com/office/powerpoint/2010/main" val="1608371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1EEA5-D1F5-FB42-95FB-8AB67DDD53DB}" type="datetimeFigureOut">
              <a:rPr lang="en-DK" smtClean="0"/>
              <a:t>24/07/2024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02944-FF06-184F-9C1E-086C541241A6}" type="slidenum">
              <a:rPr lang="en-DK" smtClean="0"/>
              <a:t>‹#›</a:t>
            </a:fld>
            <a:endParaRPr lang="en-DK"/>
          </a:p>
        </p:txBody>
      </p:sp>
    </p:spTree>
    <p:extLst>
      <p:ext uri="{BB962C8B-B14F-4D97-AF65-F5344CB8AC3E}">
        <p14:creationId xmlns:p14="http://schemas.microsoft.com/office/powerpoint/2010/main" val="123956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3</a:t>
            </a:fld>
            <a:endParaRPr lang="en-DK"/>
          </a:p>
        </p:txBody>
      </p:sp>
    </p:spTree>
    <p:extLst>
      <p:ext uri="{BB962C8B-B14F-4D97-AF65-F5344CB8AC3E}">
        <p14:creationId xmlns:p14="http://schemas.microsoft.com/office/powerpoint/2010/main" val="24389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4</a:t>
            </a:fld>
            <a:endParaRPr lang="en-DK"/>
          </a:p>
        </p:txBody>
      </p:sp>
    </p:spTree>
    <p:extLst>
      <p:ext uri="{BB962C8B-B14F-4D97-AF65-F5344CB8AC3E}">
        <p14:creationId xmlns:p14="http://schemas.microsoft.com/office/powerpoint/2010/main" val="406330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5</a:t>
            </a:fld>
            <a:endParaRPr lang="en-DK"/>
          </a:p>
        </p:txBody>
      </p:sp>
    </p:spTree>
    <p:extLst>
      <p:ext uri="{BB962C8B-B14F-4D97-AF65-F5344CB8AC3E}">
        <p14:creationId xmlns:p14="http://schemas.microsoft.com/office/powerpoint/2010/main" val="140068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B41C97B-F364-8D40-B2DC-6CC381182833}" type="slidenum">
              <a:rPr lang="en-DK" smtClean="0"/>
              <a:t>6</a:t>
            </a:fld>
            <a:endParaRPr lang="en-DK"/>
          </a:p>
        </p:txBody>
      </p:sp>
    </p:spTree>
    <p:extLst>
      <p:ext uri="{BB962C8B-B14F-4D97-AF65-F5344CB8AC3E}">
        <p14:creationId xmlns:p14="http://schemas.microsoft.com/office/powerpoint/2010/main" val="406826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14" name="Slide Number Placeholder 5">
            <a:extLst>
              <a:ext uri="{FF2B5EF4-FFF2-40B4-BE49-F238E27FC236}">
                <a16:creationId xmlns:a16="http://schemas.microsoft.com/office/drawing/2014/main" id="{03C6EFF6-EAA5-5D62-0BFD-FB00493FB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447AAE9A-C7B0-83CC-0D88-2FDE4BF0E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6" name="Picture 15" descr="Logo&#10;&#10;Description automatically generated">
            <a:extLst>
              <a:ext uri="{FF2B5EF4-FFF2-40B4-BE49-F238E27FC236}">
                <a16:creationId xmlns:a16="http://schemas.microsoft.com/office/drawing/2014/main" id="{74ED3E75-5341-A0E5-DF6C-27BE79427C4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42517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8498-6A6A-6DD7-419D-266D38DF2BD0}"/>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556904E5-B0AA-E0DF-0016-36D00822E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6AF8E10-BA0A-F796-3941-82397B9F81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CC9CE01B-4BBB-EFF8-1F37-55BD2975C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AF7F7B-51D6-8A5B-AB6D-5D2285F0EA9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Slide Number Placeholder 8">
            <a:extLst>
              <a:ext uri="{FF2B5EF4-FFF2-40B4-BE49-F238E27FC236}">
                <a16:creationId xmlns:a16="http://schemas.microsoft.com/office/drawing/2014/main" id="{EC740513-4603-639A-3502-2CDC3946C853}"/>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11" name="Footer Placeholder 14">
            <a:extLst>
              <a:ext uri="{FF2B5EF4-FFF2-40B4-BE49-F238E27FC236}">
                <a16:creationId xmlns:a16="http://schemas.microsoft.com/office/drawing/2014/main" id="{7349506B-0132-82E7-99A5-992D0870B4F1}"/>
              </a:ext>
            </a:extLst>
          </p:cNvPr>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2" name="Picture 11" descr="Logo&#10;&#10;Description automatically generated">
            <a:extLst>
              <a:ext uri="{FF2B5EF4-FFF2-40B4-BE49-F238E27FC236}">
                <a16:creationId xmlns:a16="http://schemas.microsoft.com/office/drawing/2014/main" id="{0428A91E-5070-A614-2A3E-9498F23E682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48756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B393-4295-24B7-44FB-F3BA60B25C0E}"/>
              </a:ext>
            </a:extLst>
          </p:cNvPr>
          <p:cNvSpPr>
            <a:spLocks noGrp="1"/>
          </p:cNvSpPr>
          <p:nvPr>
            <p:ph type="title"/>
          </p:nvPr>
        </p:nvSpPr>
        <p:spPr/>
        <p:txBody>
          <a:bodyPr/>
          <a:lstStyle/>
          <a:p>
            <a:r>
              <a:rPr lang="en-GB"/>
              <a:t>Click to edit Master title style</a:t>
            </a:r>
            <a:endParaRPr lang="en-DK"/>
          </a:p>
        </p:txBody>
      </p:sp>
      <p:sp>
        <p:nvSpPr>
          <p:cNvPr id="5" name="Slide Number Placeholder 4">
            <a:extLst>
              <a:ext uri="{FF2B5EF4-FFF2-40B4-BE49-F238E27FC236}">
                <a16:creationId xmlns:a16="http://schemas.microsoft.com/office/drawing/2014/main" id="{CCEC3ED2-0B13-B00C-8DF5-76CF6A34E3EA}"/>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8" name="Footer Placeholder 14">
            <a:extLst>
              <a:ext uri="{FF2B5EF4-FFF2-40B4-BE49-F238E27FC236}">
                <a16:creationId xmlns:a16="http://schemas.microsoft.com/office/drawing/2014/main" id="{EB6BE69C-5F48-44E2-8D6E-3A70E4B09295}"/>
              </a:ext>
            </a:extLst>
          </p:cNvPr>
          <p:cNvSpPr>
            <a:spLocks noGrp="1"/>
          </p:cNvSpPr>
          <p:nvPr>
            <p:ph type="ftr" sz="quarter" idx="3"/>
          </p:nvPr>
        </p:nvSpPr>
        <p:spPr>
          <a:xfrm>
            <a:off x="4038600" y="63690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9" name="Picture 8" descr="Logo&#10;&#10;Description automatically generated">
            <a:extLst>
              <a:ext uri="{FF2B5EF4-FFF2-40B4-BE49-F238E27FC236}">
                <a16:creationId xmlns:a16="http://schemas.microsoft.com/office/drawing/2014/main" id="{C6A8C25D-94E9-3689-9C3D-A4CCBF6CC8BF}"/>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31341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1D3AE5-082B-4DE2-E018-FC554BEC4099}"/>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7" name="Footer Placeholder 14">
            <a:extLst>
              <a:ext uri="{FF2B5EF4-FFF2-40B4-BE49-F238E27FC236}">
                <a16:creationId xmlns:a16="http://schemas.microsoft.com/office/drawing/2014/main" id="{67A5BC44-B15C-031D-6B14-3745A8C6B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8" name="Picture 7" descr="Logo&#10;&#10;Description automatically generated">
            <a:extLst>
              <a:ext uri="{FF2B5EF4-FFF2-40B4-BE49-F238E27FC236}">
                <a16:creationId xmlns:a16="http://schemas.microsoft.com/office/drawing/2014/main" id="{41A2F1D8-842E-1CE6-1A2B-FD07FC357508}"/>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5776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CDCE-2E18-BD29-00E3-25ADF3F67A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3CD5E381-A4C0-88A5-03E5-F925B84BD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606574BB-85C9-F541-D601-D43E5132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5DC6B395-8B14-C23F-9B18-8B12CD55F41B}"/>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10" name="Footer Placeholder 14">
            <a:extLst>
              <a:ext uri="{FF2B5EF4-FFF2-40B4-BE49-F238E27FC236}">
                <a16:creationId xmlns:a16="http://schemas.microsoft.com/office/drawing/2014/main" id="{BE801DC3-C80A-883B-D76C-E15105BB8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1" name="Picture 10" descr="Logo&#10;&#10;Description automatically generated">
            <a:extLst>
              <a:ext uri="{FF2B5EF4-FFF2-40B4-BE49-F238E27FC236}">
                <a16:creationId xmlns:a16="http://schemas.microsoft.com/office/drawing/2014/main" id="{500A3BF3-E26C-2AE8-C821-852091FBF3A7}"/>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60237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6F59-D3BE-78E6-C532-7D30E9D371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563070F5-1CD3-A8F3-0506-8064EA103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DK"/>
          </a:p>
        </p:txBody>
      </p:sp>
      <p:sp>
        <p:nvSpPr>
          <p:cNvPr id="4" name="Text Placeholder 3">
            <a:extLst>
              <a:ext uri="{FF2B5EF4-FFF2-40B4-BE49-F238E27FC236}">
                <a16:creationId xmlns:a16="http://schemas.microsoft.com/office/drawing/2014/main" id="{4D86BE0C-6A3D-607E-4DDB-8DFC49968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4D4E0401-F627-0FA3-3C4D-80B114DDC1BD}"/>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88633D1F-5B1F-B2E6-3019-BBC642205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52D8B795-86C1-164D-A562-375EA11B5573}"/>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53475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F1FE-0DF3-2352-2E72-BE63BB0C0092}"/>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E415358C-8FB5-07A0-BF8E-1B1478FF75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Slide Number Placeholder 5">
            <a:extLst>
              <a:ext uri="{FF2B5EF4-FFF2-40B4-BE49-F238E27FC236}">
                <a16:creationId xmlns:a16="http://schemas.microsoft.com/office/drawing/2014/main" id="{AB5240D6-AC8D-4637-B850-080990AD611E}"/>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89BE13E6-CAD4-795E-19E5-E33C90047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E6CA04C1-0351-0485-6A47-6ABCE1671EBF}"/>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959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05B9E-8A74-38F2-614A-E05D3BEB77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0C77854C-99A2-7F39-680B-7EB14DDE1C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Slide Number Placeholder 5">
            <a:extLst>
              <a:ext uri="{FF2B5EF4-FFF2-40B4-BE49-F238E27FC236}">
                <a16:creationId xmlns:a16="http://schemas.microsoft.com/office/drawing/2014/main" id="{1097F497-CA55-E9CF-3FD2-596A43F460FB}"/>
              </a:ext>
            </a:extLst>
          </p:cNvPr>
          <p:cNvSpPr>
            <a:spLocks noGrp="1"/>
          </p:cNvSpPr>
          <p:nvPr>
            <p:ph type="sldNum" sz="quarter" idx="12"/>
          </p:nvPr>
        </p:nvSpPr>
        <p:spPr/>
        <p:txBody>
          <a:bodyPr/>
          <a:lstStyle/>
          <a:p>
            <a:fld id="{5CB90928-997C-3942-BCFB-86A39E7DAD96}" type="slidenum">
              <a:rPr lang="en-DK" smtClean="0"/>
              <a:t>‹#›</a:t>
            </a:fld>
            <a:endParaRPr lang="en-DK"/>
          </a:p>
        </p:txBody>
      </p:sp>
      <p:sp>
        <p:nvSpPr>
          <p:cNvPr id="9" name="Footer Placeholder 14">
            <a:extLst>
              <a:ext uri="{FF2B5EF4-FFF2-40B4-BE49-F238E27FC236}">
                <a16:creationId xmlns:a16="http://schemas.microsoft.com/office/drawing/2014/main" id="{0E607E31-A88E-9A31-11C2-6056F955C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22140"/>
                </a:solidFill>
              </a:defRPr>
            </a:lvl1pPr>
          </a:lstStyle>
          <a:p>
            <a:r>
              <a:rPr lang="en-DK" dirty="0"/>
              <a:t>© data</a:t>
            </a:r>
            <a:r>
              <a:rPr lang="en-DK" dirty="0">
                <a:solidFill>
                  <a:srgbClr val="F5B200"/>
                </a:solidFill>
              </a:rPr>
              <a:t>4</a:t>
            </a:r>
            <a:r>
              <a:rPr lang="en-DK" dirty="0"/>
              <a:t>knowledge ApS</a:t>
            </a:r>
          </a:p>
        </p:txBody>
      </p:sp>
      <p:pic>
        <p:nvPicPr>
          <p:cNvPr id="10" name="Picture 9" descr="Logo&#10;&#10;Description automatically generated">
            <a:extLst>
              <a:ext uri="{FF2B5EF4-FFF2-40B4-BE49-F238E27FC236}">
                <a16:creationId xmlns:a16="http://schemas.microsoft.com/office/drawing/2014/main" id="{1295C2A2-EA1F-F51A-3AB0-4D40BE1F12BE}"/>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82101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_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11" name="Slide Number Placeholder 5">
            <a:extLst>
              <a:ext uri="{FF2B5EF4-FFF2-40B4-BE49-F238E27FC236}">
                <a16:creationId xmlns:a16="http://schemas.microsoft.com/office/drawing/2014/main" id="{7195B50D-DF3F-2359-4881-8F062DCE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C827A696-6A24-46C5-B3A6-8A6207757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3" name="Picture 12" descr="Logo&#10;&#10;Description automatically generated">
            <a:extLst>
              <a:ext uri="{FF2B5EF4-FFF2-40B4-BE49-F238E27FC236}">
                <a16:creationId xmlns:a16="http://schemas.microsoft.com/office/drawing/2014/main" id="{47031A9D-6203-1EC9-A321-D2F0AD487098}"/>
              </a:ext>
            </a:extLst>
          </p:cNvPr>
          <p:cNvPicPr>
            <a:picLocks noChangeAspect="1"/>
          </p:cNvPicPr>
          <p:nvPr userDrawn="1"/>
        </p:nvPicPr>
        <p:blipFill>
          <a:blip r:embed="rId3"/>
          <a:stretch>
            <a:fillRect/>
          </a:stretch>
        </p:blipFill>
        <p:spPr>
          <a:xfrm>
            <a:off x="838200" y="6225760"/>
            <a:ext cx="626302" cy="626302"/>
          </a:xfrm>
          <a:prstGeom prst="rect">
            <a:avLst/>
          </a:prstGeom>
        </p:spPr>
      </p:pic>
    </p:spTree>
    <p:extLst>
      <p:ext uri="{BB962C8B-B14F-4D97-AF65-F5344CB8AC3E}">
        <p14:creationId xmlns:p14="http://schemas.microsoft.com/office/powerpoint/2010/main" val="301782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_yellow_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122140"/>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solidFill>
                  <a:srgbClr val="F5B2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9" name="Slide Number Placeholder 5">
            <a:extLst>
              <a:ext uri="{FF2B5EF4-FFF2-40B4-BE49-F238E27FC236}">
                <a16:creationId xmlns:a16="http://schemas.microsoft.com/office/drawing/2014/main" id="{36BDC7A3-7EC6-C691-9C38-1F6F4F9B8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F1804F9-F690-611C-23B3-1DA7F29EB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1" name="Picture 10" descr="Logo&#10;&#10;Description automatically generated">
            <a:extLst>
              <a:ext uri="{FF2B5EF4-FFF2-40B4-BE49-F238E27FC236}">
                <a16:creationId xmlns:a16="http://schemas.microsoft.com/office/drawing/2014/main" id="{E4F2650B-6263-EF32-28E3-B3CF755376DB}"/>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35834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_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D9-5A5A-8453-444C-4923DE9586F7}"/>
              </a:ext>
            </a:extLst>
          </p:cNvPr>
          <p:cNvSpPr>
            <a:spLocks noGrp="1"/>
          </p:cNvSpPr>
          <p:nvPr>
            <p:ph type="ctrTitle"/>
          </p:nvPr>
        </p:nvSpPr>
        <p:spPr>
          <a:xfrm>
            <a:off x="1524000" y="1122363"/>
            <a:ext cx="9144000" cy="2387600"/>
          </a:xfrm>
        </p:spPr>
        <p:txBody>
          <a:bodyPr anchor="b"/>
          <a:lstStyle>
            <a:lvl1pPr algn="ctr">
              <a:defRPr sz="6000">
                <a:solidFill>
                  <a:srgbClr val="F4F4F4"/>
                </a:solidFill>
              </a:defRPr>
            </a:lvl1pPr>
          </a:lstStyle>
          <a:p>
            <a:r>
              <a:rPr lang="en-GB"/>
              <a:t>Click to edit Master title style</a:t>
            </a:r>
            <a:endParaRPr lang="en-DK" dirty="0"/>
          </a:p>
        </p:txBody>
      </p:sp>
      <p:sp>
        <p:nvSpPr>
          <p:cNvPr id="3" name="Subtitle 2">
            <a:extLst>
              <a:ext uri="{FF2B5EF4-FFF2-40B4-BE49-F238E27FC236}">
                <a16:creationId xmlns:a16="http://schemas.microsoft.com/office/drawing/2014/main" id="{49F6D090-FD22-F613-7E87-23C72E2AC4DD}"/>
              </a:ext>
            </a:extLst>
          </p:cNvPr>
          <p:cNvSpPr>
            <a:spLocks noGrp="1"/>
          </p:cNvSpPr>
          <p:nvPr>
            <p:ph type="subTitle" idx="1"/>
          </p:nvPr>
        </p:nvSpPr>
        <p:spPr>
          <a:xfrm>
            <a:off x="1524000" y="3602038"/>
            <a:ext cx="9144000" cy="1655762"/>
          </a:xfrm>
        </p:spPr>
        <p:txBody>
          <a:bodyPr/>
          <a:lstStyle>
            <a:lvl1pPr marL="0" indent="0" algn="ctr">
              <a:buNone/>
              <a:defRPr sz="2400">
                <a:solidFill>
                  <a:srgbClr val="F5B2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dirty="0"/>
          </a:p>
        </p:txBody>
      </p:sp>
      <p:sp>
        <p:nvSpPr>
          <p:cNvPr id="9" name="Slide Number Placeholder 5">
            <a:extLst>
              <a:ext uri="{FF2B5EF4-FFF2-40B4-BE49-F238E27FC236}">
                <a16:creationId xmlns:a16="http://schemas.microsoft.com/office/drawing/2014/main" id="{36BDC7A3-7EC6-C691-9C38-1F6F4F9B8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4F4F4"/>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F1804F9-F690-611C-23B3-1DA7F29EB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F4F4F4"/>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5" name="Picture 14" descr="Logo&#10;&#10;Description automatically generated">
            <a:extLst>
              <a:ext uri="{FF2B5EF4-FFF2-40B4-BE49-F238E27FC236}">
                <a16:creationId xmlns:a16="http://schemas.microsoft.com/office/drawing/2014/main" id="{ED880250-534E-84BD-BD28-D1182BC03C89}"/>
              </a:ext>
            </a:extLst>
          </p:cNvPr>
          <p:cNvPicPr>
            <a:picLocks noChangeAspect="1"/>
          </p:cNvPicPr>
          <p:nvPr userDrawn="1"/>
        </p:nvPicPr>
        <p:blipFill>
          <a:blip r:embed="rId3"/>
          <a:stretch>
            <a:fillRect/>
          </a:stretch>
        </p:blipFill>
        <p:spPr>
          <a:xfrm>
            <a:off x="838200" y="6218475"/>
            <a:ext cx="630000" cy="630000"/>
          </a:xfrm>
          <a:prstGeom prst="rect">
            <a:avLst/>
          </a:prstGeom>
        </p:spPr>
      </p:pic>
    </p:spTree>
    <p:extLst>
      <p:ext uri="{BB962C8B-B14F-4D97-AF65-F5344CB8AC3E}">
        <p14:creationId xmlns:p14="http://schemas.microsoft.com/office/powerpoint/2010/main" val="401184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B92FC-5E16-FA2A-0BF0-C1CE21A79A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Title 8">
            <a:extLst>
              <a:ext uri="{FF2B5EF4-FFF2-40B4-BE49-F238E27FC236}">
                <a16:creationId xmlns:a16="http://schemas.microsoft.com/office/drawing/2014/main" id="{15975B7B-BD71-6390-BB65-2C46D0D2C71E}"/>
              </a:ext>
            </a:extLst>
          </p:cNvPr>
          <p:cNvSpPr>
            <a:spLocks noGrp="1"/>
          </p:cNvSpPr>
          <p:nvPr>
            <p:ph type="title"/>
          </p:nvPr>
        </p:nvSpPr>
        <p:spPr/>
        <p:txBody>
          <a:bodyPr/>
          <a:lstStyle/>
          <a:p>
            <a:r>
              <a:rPr lang="en-GB"/>
              <a:t>Click to edit Master title style</a:t>
            </a:r>
            <a:endParaRPr lang="en-DK"/>
          </a:p>
        </p:txBody>
      </p:sp>
      <p:sp>
        <p:nvSpPr>
          <p:cNvPr id="14" name="Slide Number Placeholder 5">
            <a:extLst>
              <a:ext uri="{FF2B5EF4-FFF2-40B4-BE49-F238E27FC236}">
                <a16:creationId xmlns:a16="http://schemas.microsoft.com/office/drawing/2014/main" id="{76C9DD90-4604-F8AB-530A-F5296CD81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B8B35A21-DCF2-4897-8AAD-32BC9AFFC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6" name="Picture 15" descr="Logo&#10;&#10;Description automatically generated">
            <a:extLst>
              <a:ext uri="{FF2B5EF4-FFF2-40B4-BE49-F238E27FC236}">
                <a16:creationId xmlns:a16="http://schemas.microsoft.com/office/drawing/2014/main" id="{F4D8D346-0DB0-4991-01F8-28BC05582920}"/>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21231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Yellow bulle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B92FC-5E16-FA2A-0BF0-C1CE21A79A46}"/>
              </a:ext>
            </a:extLst>
          </p:cNvPr>
          <p:cNvSpPr>
            <a:spLocks noGrp="1"/>
          </p:cNvSpPr>
          <p:nvPr>
            <p:ph idx="1"/>
          </p:nvPr>
        </p:nvSpPr>
        <p:spPr/>
        <p:txBody>
          <a:bodyPr/>
          <a:lstStyle>
            <a:lvl1pPr>
              <a:buClr>
                <a:srgbClr val="F5B200"/>
              </a:buClr>
              <a:defRPr/>
            </a:lvl1pPr>
            <a:lvl2pPr>
              <a:buClr>
                <a:srgbClr val="F5B200"/>
              </a:buClr>
              <a:defRPr/>
            </a:lvl2pPr>
            <a:lvl3pPr>
              <a:buClr>
                <a:srgbClr val="F5B200"/>
              </a:buClr>
              <a:defRPr/>
            </a:lvl3pPr>
            <a:lvl4pPr>
              <a:buClr>
                <a:srgbClr val="F5B200"/>
              </a:buClr>
              <a:defRPr/>
            </a:lvl4pPr>
            <a:lvl5pPr>
              <a:buClr>
                <a:srgbClr val="F5B2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dirty="0"/>
          </a:p>
        </p:txBody>
      </p:sp>
      <p:sp>
        <p:nvSpPr>
          <p:cNvPr id="9" name="Title 8">
            <a:extLst>
              <a:ext uri="{FF2B5EF4-FFF2-40B4-BE49-F238E27FC236}">
                <a16:creationId xmlns:a16="http://schemas.microsoft.com/office/drawing/2014/main" id="{15975B7B-BD71-6390-BB65-2C46D0D2C71E}"/>
              </a:ext>
            </a:extLst>
          </p:cNvPr>
          <p:cNvSpPr>
            <a:spLocks noGrp="1"/>
          </p:cNvSpPr>
          <p:nvPr>
            <p:ph type="title"/>
          </p:nvPr>
        </p:nvSpPr>
        <p:spPr/>
        <p:txBody>
          <a:bodyPr/>
          <a:lstStyle/>
          <a:p>
            <a:r>
              <a:rPr lang="en-GB"/>
              <a:t>Click to edit Master title style</a:t>
            </a:r>
            <a:endParaRPr lang="en-DK"/>
          </a:p>
        </p:txBody>
      </p:sp>
      <p:sp>
        <p:nvSpPr>
          <p:cNvPr id="7" name="Slide Number Placeholder 5">
            <a:extLst>
              <a:ext uri="{FF2B5EF4-FFF2-40B4-BE49-F238E27FC236}">
                <a16:creationId xmlns:a16="http://schemas.microsoft.com/office/drawing/2014/main" id="{FB0EA87C-E5A2-9232-CBA4-886220DE8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79D8432D-0B62-8B0B-E359-56B9555CE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2" name="Picture 11" descr="Logo&#10;&#10;Description automatically generated">
            <a:extLst>
              <a:ext uri="{FF2B5EF4-FFF2-40B4-BE49-F238E27FC236}">
                <a16:creationId xmlns:a16="http://schemas.microsoft.com/office/drawing/2014/main" id="{F55B34C5-67CE-7DAF-A64F-4ACC96AC27E4}"/>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250093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D98-3789-BC39-9A75-B6DCA3C914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BBA54FCC-DCE5-B4D1-6515-DEF1C4D86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9" name="Slide Number Placeholder 5">
            <a:extLst>
              <a:ext uri="{FF2B5EF4-FFF2-40B4-BE49-F238E27FC236}">
                <a16:creationId xmlns:a16="http://schemas.microsoft.com/office/drawing/2014/main" id="{1D3A14C1-18DA-F2D2-C33F-26608DA77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0" name="Footer Placeholder 14">
            <a:extLst>
              <a:ext uri="{FF2B5EF4-FFF2-40B4-BE49-F238E27FC236}">
                <a16:creationId xmlns:a16="http://schemas.microsoft.com/office/drawing/2014/main" id="{CC6E322A-BC39-8A94-D1FA-3D0017AA7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1" name="Picture 10" descr="Logo&#10;&#10;Description automatically generated">
            <a:extLst>
              <a:ext uri="{FF2B5EF4-FFF2-40B4-BE49-F238E27FC236}">
                <a16:creationId xmlns:a16="http://schemas.microsoft.com/office/drawing/2014/main" id="{B923345C-1712-4788-674C-1C3EB51FDD3B}"/>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114279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t="-142000" b="-14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D98-3789-BC39-9A75-B6DCA3C91414}"/>
              </a:ext>
            </a:extLst>
          </p:cNvPr>
          <p:cNvSpPr>
            <a:spLocks noGrp="1"/>
          </p:cNvSpPr>
          <p:nvPr>
            <p:ph type="title"/>
          </p:nvPr>
        </p:nvSpPr>
        <p:spPr>
          <a:xfrm>
            <a:off x="831850" y="1709738"/>
            <a:ext cx="10515600" cy="2852737"/>
          </a:xfrm>
        </p:spPr>
        <p:txBody>
          <a:bodyPr anchor="b"/>
          <a:lstStyle>
            <a:lvl1pPr>
              <a:defRPr sz="6000">
                <a:solidFill>
                  <a:srgbClr val="F4F4F4"/>
                </a:solidFill>
              </a:defRPr>
            </a:lvl1p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BBA54FCC-DCE5-B4D1-6515-DEF1C4D8605C}"/>
              </a:ext>
            </a:extLst>
          </p:cNvPr>
          <p:cNvSpPr>
            <a:spLocks noGrp="1"/>
          </p:cNvSpPr>
          <p:nvPr>
            <p:ph type="body" idx="1"/>
          </p:nvPr>
        </p:nvSpPr>
        <p:spPr>
          <a:xfrm>
            <a:off x="831850" y="4589463"/>
            <a:ext cx="10515600" cy="1500187"/>
          </a:xfrm>
        </p:spPr>
        <p:txBody>
          <a:bodyPr/>
          <a:lstStyle>
            <a:lvl1pPr marL="0" indent="0">
              <a:buNone/>
              <a:defRPr sz="2400">
                <a:solidFill>
                  <a:srgbClr val="F4F4F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pic>
        <p:nvPicPr>
          <p:cNvPr id="7" name="Picture 6" descr="Logo&#10;&#10;Description automatically generated">
            <a:extLst>
              <a:ext uri="{FF2B5EF4-FFF2-40B4-BE49-F238E27FC236}">
                <a16:creationId xmlns:a16="http://schemas.microsoft.com/office/drawing/2014/main" id="{42C303F0-C174-2AE6-081A-EE17BCE6F70C}"/>
              </a:ext>
            </a:extLst>
          </p:cNvPr>
          <p:cNvPicPr>
            <a:picLocks noChangeAspect="1"/>
          </p:cNvPicPr>
          <p:nvPr userDrawn="1"/>
        </p:nvPicPr>
        <p:blipFill>
          <a:blip r:embed="rId3"/>
          <a:stretch>
            <a:fillRect/>
          </a:stretch>
        </p:blipFill>
        <p:spPr>
          <a:xfrm>
            <a:off x="838200" y="6218475"/>
            <a:ext cx="630000" cy="630000"/>
          </a:xfrm>
          <a:prstGeom prst="rect">
            <a:avLst/>
          </a:prstGeom>
        </p:spPr>
      </p:pic>
      <p:sp>
        <p:nvSpPr>
          <p:cNvPr id="8" name="Slide Number Placeholder 5">
            <a:extLst>
              <a:ext uri="{FF2B5EF4-FFF2-40B4-BE49-F238E27FC236}">
                <a16:creationId xmlns:a16="http://schemas.microsoft.com/office/drawing/2014/main" id="{B0B29656-BB51-40ED-D8FD-2FDDF2568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F4F4F4"/>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EA8F1C8C-2049-9351-C462-27F3680B6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F4F4F4"/>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41420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F926-6C37-62C6-9603-AE2D6292AFBE}"/>
              </a:ext>
            </a:extLst>
          </p:cNvPr>
          <p:cNvSpPr>
            <a:spLocks noGrp="1"/>
          </p:cNvSpPr>
          <p:nvPr>
            <p:ph type="title"/>
          </p:nvPr>
        </p:nvSpPr>
        <p:spPr/>
        <p:txBody>
          <a:bodyPr/>
          <a:lstStyle>
            <a:lvl1pPr>
              <a:defRPr>
                <a:solidFill>
                  <a:srgbClr val="122140"/>
                </a:solidFill>
              </a:defRPr>
            </a:lvl1pPr>
          </a:lstStyle>
          <a:p>
            <a:r>
              <a:rPr lang="en-GB"/>
              <a:t>Click to edit Master title style</a:t>
            </a:r>
            <a:endParaRPr lang="en-DK" dirty="0"/>
          </a:p>
        </p:txBody>
      </p:sp>
      <p:sp>
        <p:nvSpPr>
          <p:cNvPr id="3" name="Content Placeholder 2">
            <a:extLst>
              <a:ext uri="{FF2B5EF4-FFF2-40B4-BE49-F238E27FC236}">
                <a16:creationId xmlns:a16="http://schemas.microsoft.com/office/drawing/2014/main" id="{88638803-2E83-FFFE-13F1-E2943CC56D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5D7C731-F568-15EA-1D16-2F0A0734DF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1" name="Slide Number Placeholder 5">
            <a:extLst>
              <a:ext uri="{FF2B5EF4-FFF2-40B4-BE49-F238E27FC236}">
                <a16:creationId xmlns:a16="http://schemas.microsoft.com/office/drawing/2014/main" id="{28B8DEC1-0415-3833-C6DF-74FFC599D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2" name="Footer Placeholder 14">
            <a:extLst>
              <a:ext uri="{FF2B5EF4-FFF2-40B4-BE49-F238E27FC236}">
                <a16:creationId xmlns:a16="http://schemas.microsoft.com/office/drawing/2014/main" id="{99BC5F8D-3C63-7C3B-3280-9C9F6C7F6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pic>
        <p:nvPicPr>
          <p:cNvPr id="13" name="Picture 12" descr="Logo&#10;&#10;Description automatically generated">
            <a:extLst>
              <a:ext uri="{FF2B5EF4-FFF2-40B4-BE49-F238E27FC236}">
                <a16:creationId xmlns:a16="http://schemas.microsoft.com/office/drawing/2014/main" id="{4B7BF298-9530-D12D-D655-EF7C9F94DB42}"/>
              </a:ext>
            </a:extLst>
          </p:cNvPr>
          <p:cNvPicPr>
            <a:picLocks noChangeAspect="1"/>
          </p:cNvPicPr>
          <p:nvPr userDrawn="1"/>
        </p:nvPicPr>
        <p:blipFill>
          <a:blip r:embed="rId2"/>
          <a:stretch>
            <a:fillRect/>
          </a:stretch>
        </p:blipFill>
        <p:spPr>
          <a:xfrm>
            <a:off x="838200" y="6225760"/>
            <a:ext cx="626302" cy="626302"/>
          </a:xfrm>
          <a:prstGeom prst="rect">
            <a:avLst/>
          </a:prstGeom>
        </p:spPr>
      </p:pic>
    </p:spTree>
    <p:extLst>
      <p:ext uri="{BB962C8B-B14F-4D97-AF65-F5344CB8AC3E}">
        <p14:creationId xmlns:p14="http://schemas.microsoft.com/office/powerpoint/2010/main" val="42117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8F4C4-3DB1-BCCF-971F-937C075F7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dirty="0"/>
          </a:p>
        </p:txBody>
      </p:sp>
      <p:sp>
        <p:nvSpPr>
          <p:cNvPr id="3" name="Text Placeholder 2">
            <a:extLst>
              <a:ext uri="{FF2B5EF4-FFF2-40B4-BE49-F238E27FC236}">
                <a16:creationId xmlns:a16="http://schemas.microsoft.com/office/drawing/2014/main" id="{DBB2159F-BA1C-E5BE-CEFB-5B178AA6E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dirty="0"/>
          </a:p>
        </p:txBody>
      </p:sp>
      <p:sp>
        <p:nvSpPr>
          <p:cNvPr id="6" name="Slide Number Placeholder 5">
            <a:extLst>
              <a:ext uri="{FF2B5EF4-FFF2-40B4-BE49-F238E27FC236}">
                <a16:creationId xmlns:a16="http://schemas.microsoft.com/office/drawing/2014/main" id="{6B2C3B2B-9354-4AFC-E379-A70E3123C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rgbClr val="122140"/>
                </a:solidFill>
                <a:latin typeface="Bai Jamjuree" pitchFamily="2" charset="-34"/>
                <a:cs typeface="Bai Jamjuree" pitchFamily="2" charset="-34"/>
              </a:defRPr>
            </a:lvl1pPr>
          </a:lstStyle>
          <a:p>
            <a:fld id="{5CB90928-997C-3942-BCFB-86A39E7DAD96}" type="slidenum">
              <a:rPr lang="en-DK" smtClean="0"/>
              <a:pPr/>
              <a:t>‹#›</a:t>
            </a:fld>
            <a:endParaRPr lang="en-DK" dirty="0"/>
          </a:p>
        </p:txBody>
      </p:sp>
      <p:sp>
        <p:nvSpPr>
          <p:cNvPr id="15" name="Footer Placeholder 14">
            <a:extLst>
              <a:ext uri="{FF2B5EF4-FFF2-40B4-BE49-F238E27FC236}">
                <a16:creationId xmlns:a16="http://schemas.microsoft.com/office/drawing/2014/main" id="{BB66C8DB-0BCD-87E2-0B65-7BDD29783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rgbClr val="122140"/>
                </a:solidFill>
                <a:latin typeface="Bai Jamjuree ExtraLight" pitchFamily="2" charset="-34"/>
                <a:cs typeface="Bai Jamjuree ExtraLight" pitchFamily="2" charset="-34"/>
              </a:defRPr>
            </a:lvl1p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281627693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0" r:id="rId3"/>
    <p:sldLayoutId id="2147483663" r:id="rId4"/>
    <p:sldLayoutId id="2147483650" r:id="rId5"/>
    <p:sldLayoutId id="2147483661" r:id="rId6"/>
    <p:sldLayoutId id="2147483651" r:id="rId7"/>
    <p:sldLayoutId id="2147483664"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hdr="0" dt="0"/>
  <p:txStyles>
    <p:titleStyle>
      <a:lvl1pPr algn="l" defTabSz="914400" rtl="0" eaLnBrk="1" latinLnBrk="0" hangingPunct="1">
        <a:lnSpc>
          <a:spcPct val="90000"/>
        </a:lnSpc>
        <a:spcBef>
          <a:spcPct val="0"/>
        </a:spcBef>
        <a:buNone/>
        <a:defRPr sz="4400" b="1" i="0" kern="1200">
          <a:solidFill>
            <a:srgbClr val="122140"/>
          </a:solidFill>
          <a:latin typeface="Bai Jamjuree" pitchFamily="2" charset="-34"/>
          <a:ea typeface="+mj-ea"/>
          <a:cs typeface="Bai Jamjuree"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122140"/>
          </a:solidFill>
          <a:latin typeface="Barlow"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122140"/>
          </a:solidFill>
          <a:latin typeface="Barlow"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122140"/>
          </a:solidFill>
          <a:latin typeface="Barlow"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122140"/>
          </a:solidFill>
          <a:latin typeface="Barlow"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122140"/>
          </a:solidFill>
          <a:latin typeface="Barlow"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E441-47B8-EA88-09CC-69A064B65026}"/>
              </a:ext>
            </a:extLst>
          </p:cNvPr>
          <p:cNvSpPr>
            <a:spLocks noGrp="1"/>
          </p:cNvSpPr>
          <p:nvPr>
            <p:ph type="ctrTitle"/>
          </p:nvPr>
        </p:nvSpPr>
        <p:spPr/>
        <p:txBody>
          <a:bodyPr/>
          <a:lstStyle/>
          <a:p>
            <a:r>
              <a:rPr lang="en-GB" dirty="0"/>
              <a:t>d4k Microservice Architecture</a:t>
            </a:r>
          </a:p>
        </p:txBody>
      </p:sp>
      <p:sp>
        <p:nvSpPr>
          <p:cNvPr id="3" name="Subtitle 2">
            <a:extLst>
              <a:ext uri="{FF2B5EF4-FFF2-40B4-BE49-F238E27FC236}">
                <a16:creationId xmlns:a16="http://schemas.microsoft.com/office/drawing/2014/main" id="{4FE8EA2D-389B-C38C-FBFF-FCC4A67D1E78}"/>
              </a:ext>
            </a:extLst>
          </p:cNvPr>
          <p:cNvSpPr>
            <a:spLocks noGrp="1"/>
          </p:cNvSpPr>
          <p:nvPr>
            <p:ph type="subTitle" idx="1"/>
          </p:nvPr>
        </p:nvSpPr>
        <p:spPr/>
        <p:txBody>
          <a:bodyPr/>
          <a:lstStyle/>
          <a:p>
            <a:r>
              <a:rPr lang="en-GB" dirty="0"/>
              <a:t>Small steps, big effect</a:t>
            </a:r>
          </a:p>
          <a:p>
            <a:r>
              <a:rPr lang="en-GB" sz="1800" dirty="0"/>
              <a:t>Version 2</a:t>
            </a:r>
          </a:p>
          <a:p>
            <a:r>
              <a:rPr lang="en-GB" sz="1800" dirty="0"/>
              <a:t>24</a:t>
            </a:r>
            <a:r>
              <a:rPr lang="en-GB" sz="1800" baseline="30000" dirty="0"/>
              <a:t>th</a:t>
            </a:r>
            <a:r>
              <a:rPr lang="en-GB" sz="1800" dirty="0"/>
              <a:t> July 2024</a:t>
            </a:r>
          </a:p>
        </p:txBody>
      </p:sp>
      <p:sp>
        <p:nvSpPr>
          <p:cNvPr id="4" name="Slide Number Placeholder 3">
            <a:extLst>
              <a:ext uri="{FF2B5EF4-FFF2-40B4-BE49-F238E27FC236}">
                <a16:creationId xmlns:a16="http://schemas.microsoft.com/office/drawing/2014/main" id="{6117C83E-0367-A476-B5E2-55C1A900EC6D}"/>
              </a:ext>
            </a:extLst>
          </p:cNvPr>
          <p:cNvSpPr>
            <a:spLocks noGrp="1"/>
          </p:cNvSpPr>
          <p:nvPr>
            <p:ph type="sldNum" sz="quarter" idx="4"/>
          </p:nvPr>
        </p:nvSpPr>
        <p:spPr/>
        <p:txBody>
          <a:bodyPr/>
          <a:lstStyle/>
          <a:p>
            <a:fld id="{5CB90928-997C-3942-BCFB-86A39E7DAD96}" type="slidenum">
              <a:rPr lang="en-DK" smtClean="0"/>
              <a:pPr/>
              <a:t>1</a:t>
            </a:fld>
            <a:endParaRPr lang="en-DK" dirty="0"/>
          </a:p>
        </p:txBody>
      </p:sp>
      <p:sp>
        <p:nvSpPr>
          <p:cNvPr id="6" name="Footer Placeholder 5">
            <a:extLst>
              <a:ext uri="{FF2B5EF4-FFF2-40B4-BE49-F238E27FC236}">
                <a16:creationId xmlns:a16="http://schemas.microsoft.com/office/drawing/2014/main" id="{89740A03-123E-487F-FDF4-B68F162093FD}"/>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31045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a:extLst>
              <a:ext uri="{FF2B5EF4-FFF2-40B4-BE49-F238E27FC236}">
                <a16:creationId xmlns:a16="http://schemas.microsoft.com/office/drawing/2014/main" id="{4544BE63-3FC7-9542-A474-CE074867BFB7}"/>
              </a:ext>
            </a:extLst>
          </p:cNvPr>
          <p:cNvSpPr/>
          <p:nvPr/>
        </p:nvSpPr>
        <p:spPr>
          <a:xfrm>
            <a:off x="3827423" y="1056248"/>
            <a:ext cx="5046453" cy="5046453"/>
          </a:xfrm>
          <a:prstGeom prst="arc">
            <a:avLst>
              <a:gd name="adj1" fmla="val 11949419"/>
              <a:gd name="adj2" fmla="val 9539551"/>
            </a:avLst>
          </a:prstGeom>
          <a:ln w="508000">
            <a:solidFill>
              <a:schemeClr val="bg1">
                <a:lumMod val="85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Barlow" pitchFamily="2" charset="77"/>
            </a:endParaRPr>
          </a:p>
        </p:txBody>
      </p:sp>
      <p:sp>
        <p:nvSpPr>
          <p:cNvPr id="2" name="Title 1">
            <a:extLst>
              <a:ext uri="{FF2B5EF4-FFF2-40B4-BE49-F238E27FC236}">
                <a16:creationId xmlns:a16="http://schemas.microsoft.com/office/drawing/2014/main" id="{BB606600-AE47-4843-859A-5A14A849A73D}"/>
              </a:ext>
            </a:extLst>
          </p:cNvPr>
          <p:cNvSpPr>
            <a:spLocks noGrp="1"/>
          </p:cNvSpPr>
          <p:nvPr>
            <p:ph type="title"/>
          </p:nvPr>
        </p:nvSpPr>
        <p:spPr>
          <a:xfrm>
            <a:off x="0" y="-28945"/>
            <a:ext cx="10515600" cy="1325563"/>
          </a:xfrm>
        </p:spPr>
        <p:txBody>
          <a:bodyPr>
            <a:normAutofit/>
          </a:bodyPr>
          <a:lstStyle/>
          <a:p>
            <a:r>
              <a:rPr lang="en-GB" dirty="0">
                <a:solidFill>
                  <a:srgbClr val="002060"/>
                </a:solidFill>
              </a:rPr>
              <a:t>From Silos To Knowledge</a:t>
            </a:r>
          </a:p>
        </p:txBody>
      </p:sp>
      <p:sp>
        <p:nvSpPr>
          <p:cNvPr id="4" name="Slide Number Placeholder 3">
            <a:extLst>
              <a:ext uri="{FF2B5EF4-FFF2-40B4-BE49-F238E27FC236}">
                <a16:creationId xmlns:a16="http://schemas.microsoft.com/office/drawing/2014/main" id="{F563F64C-7110-2C48-B5CB-380C48A9DDC1}"/>
              </a:ext>
            </a:extLst>
          </p:cNvPr>
          <p:cNvSpPr>
            <a:spLocks noGrp="1"/>
          </p:cNvSpPr>
          <p:nvPr>
            <p:ph type="sldNum" sz="quarter" idx="12"/>
          </p:nvPr>
        </p:nvSpPr>
        <p:spPr/>
        <p:txBody>
          <a:bodyPr/>
          <a:lstStyle/>
          <a:p>
            <a:fld id="{2B97E43A-ADF8-724A-8521-75DFB5151803}" type="slidenum">
              <a:rPr lang="en-GB" smtClean="0"/>
              <a:t>2</a:t>
            </a:fld>
            <a:endParaRPr lang="en-GB" dirty="0"/>
          </a:p>
        </p:txBody>
      </p:sp>
      <p:sp>
        <p:nvSpPr>
          <p:cNvPr id="36" name="TextBox 35">
            <a:extLst>
              <a:ext uri="{FF2B5EF4-FFF2-40B4-BE49-F238E27FC236}">
                <a16:creationId xmlns:a16="http://schemas.microsoft.com/office/drawing/2014/main" id="{A9709EBC-C0CE-8A4D-B81E-FB67C08DC63F}"/>
              </a:ext>
            </a:extLst>
          </p:cNvPr>
          <p:cNvSpPr txBox="1"/>
          <p:nvPr/>
        </p:nvSpPr>
        <p:spPr>
          <a:xfrm>
            <a:off x="423018" y="1190331"/>
            <a:ext cx="3633205" cy="1077218"/>
          </a:xfrm>
          <a:prstGeom prst="rect">
            <a:avLst/>
          </a:prstGeom>
          <a:noFill/>
        </p:spPr>
        <p:txBody>
          <a:bodyPr wrap="square" rtlCol="0">
            <a:spAutoFit/>
          </a:bodyPr>
          <a:lstStyle/>
          <a:p>
            <a:pPr algn="r"/>
            <a:r>
              <a:rPr lang="en-GB" sz="1400" b="1" dirty="0">
                <a:solidFill>
                  <a:schemeClr val="bg1">
                    <a:lumMod val="50000"/>
                  </a:schemeClr>
                </a:solidFill>
                <a:latin typeface="Barlow" pitchFamily="2" charset="77"/>
              </a:rPr>
              <a:t>Solid Foundation</a:t>
            </a:r>
          </a:p>
          <a:p>
            <a:r>
              <a:rPr lang="en-GB" sz="800" dirty="0">
                <a:solidFill>
                  <a:schemeClr val="bg1">
                    <a:lumMod val="50000"/>
                  </a:schemeClr>
                </a:solidFill>
                <a:latin typeface="Barlow" pitchFamily="2" charset="77"/>
              </a:rPr>
              <a:t>A well defined set of definitions sourced from the CDISC library and elsewhere combined with a Biomedical Concept (BC) library. BCs are a unit of knowledge, pre-defined and bound to terminology that are ready to be linked into studies. The BCs provides reusable components that bring data consistency across study builds and data collection and thus subsequent processing. The BCs protect our study data against future capture technology change.</a:t>
            </a:r>
          </a:p>
        </p:txBody>
      </p:sp>
      <p:sp>
        <p:nvSpPr>
          <p:cNvPr id="37" name="TextBox 36">
            <a:extLst>
              <a:ext uri="{FF2B5EF4-FFF2-40B4-BE49-F238E27FC236}">
                <a16:creationId xmlns:a16="http://schemas.microsoft.com/office/drawing/2014/main" id="{A9861132-8709-0942-A548-90147C06B210}"/>
              </a:ext>
            </a:extLst>
          </p:cNvPr>
          <p:cNvSpPr txBox="1"/>
          <p:nvPr/>
        </p:nvSpPr>
        <p:spPr>
          <a:xfrm>
            <a:off x="8820690" y="1553253"/>
            <a:ext cx="3221087" cy="1292662"/>
          </a:xfrm>
          <a:prstGeom prst="rect">
            <a:avLst/>
          </a:prstGeom>
          <a:noFill/>
        </p:spPr>
        <p:txBody>
          <a:bodyPr wrap="square" rtlCol="0">
            <a:spAutoFit/>
          </a:bodyPr>
          <a:lstStyle/>
          <a:p>
            <a:r>
              <a:rPr lang="en-GB" sz="1400" b="1" dirty="0">
                <a:solidFill>
                  <a:srgbClr val="F4B183"/>
                </a:solidFill>
                <a:latin typeface="Barlow" pitchFamily="2" charset="77"/>
              </a:rPr>
              <a:t>Study Build</a:t>
            </a:r>
            <a:endParaRPr lang="en-GB" sz="1200" dirty="0">
              <a:latin typeface="Barlow" pitchFamily="2" charset="77"/>
            </a:endParaRPr>
          </a:p>
          <a:p>
            <a:pPr algn="r"/>
            <a:r>
              <a:rPr lang="en-GB" sz="800" dirty="0">
                <a:solidFill>
                  <a:schemeClr val="bg1">
                    <a:lumMod val="50000"/>
                  </a:schemeClr>
                </a:solidFill>
                <a:latin typeface="Barlow" pitchFamily="2" charset="77"/>
              </a:rPr>
              <a:t>Combining the power of a study design model, e.g. the </a:t>
            </a:r>
            <a:r>
              <a:rPr lang="en-GB" sz="800" dirty="0" err="1">
                <a:solidFill>
                  <a:schemeClr val="bg1">
                    <a:lumMod val="50000"/>
                  </a:schemeClr>
                </a:solidFill>
                <a:latin typeface="Barlow" pitchFamily="2" charset="77"/>
              </a:rPr>
              <a:t>TransCelerate</a:t>
            </a:r>
            <a:r>
              <a:rPr lang="en-GB" sz="800" dirty="0">
                <a:solidFill>
                  <a:schemeClr val="bg1">
                    <a:lumMod val="50000"/>
                  </a:schemeClr>
                </a:solidFill>
                <a:latin typeface="Barlow" pitchFamily="2" charset="77"/>
              </a:rPr>
              <a:t> Digital Data Flow (DDF) Study Design Model, and BCs allows for complete and well structured machine-readable study designs to be constructed. The combination provides for a precise study data contract that benefits the data collection process. It also allows for study artefacts such as </a:t>
            </a:r>
            <a:r>
              <a:rPr lang="en-GB" sz="800" dirty="0" err="1">
                <a:solidFill>
                  <a:schemeClr val="bg1">
                    <a:lumMod val="50000"/>
                  </a:schemeClr>
                </a:solidFill>
                <a:latin typeface="Barlow" pitchFamily="2" charset="77"/>
              </a:rPr>
              <a:t>define.xml</a:t>
            </a:r>
            <a:r>
              <a:rPr lang="en-GB" sz="800" dirty="0">
                <a:solidFill>
                  <a:schemeClr val="bg1">
                    <a:lumMod val="50000"/>
                  </a:schemeClr>
                </a:solidFill>
                <a:latin typeface="Barlow" pitchFamily="2" charset="77"/>
              </a:rPr>
              <a:t> and study annotated CRFs to be produced in an automated manner prior to a single data point being captured.</a:t>
            </a:r>
          </a:p>
        </p:txBody>
      </p:sp>
      <p:sp>
        <p:nvSpPr>
          <p:cNvPr id="38" name="TextBox 37">
            <a:extLst>
              <a:ext uri="{FF2B5EF4-FFF2-40B4-BE49-F238E27FC236}">
                <a16:creationId xmlns:a16="http://schemas.microsoft.com/office/drawing/2014/main" id="{09736EB4-FADB-F041-BB48-5B094B79B056}"/>
              </a:ext>
            </a:extLst>
          </p:cNvPr>
          <p:cNvSpPr txBox="1"/>
          <p:nvPr/>
        </p:nvSpPr>
        <p:spPr>
          <a:xfrm>
            <a:off x="8865250" y="4488187"/>
            <a:ext cx="3176527" cy="800219"/>
          </a:xfrm>
          <a:prstGeom prst="rect">
            <a:avLst/>
          </a:prstGeom>
          <a:noFill/>
        </p:spPr>
        <p:txBody>
          <a:bodyPr wrap="square" rtlCol="0">
            <a:spAutoFit/>
          </a:bodyPr>
          <a:lstStyle/>
          <a:p>
            <a:r>
              <a:rPr lang="en-GB" sz="1400" b="1" dirty="0">
                <a:solidFill>
                  <a:srgbClr val="538136"/>
                </a:solidFill>
                <a:latin typeface="Barlow" pitchFamily="2" charset="77"/>
              </a:rPr>
              <a:t>Import Data</a:t>
            </a:r>
          </a:p>
          <a:p>
            <a:pPr algn="r"/>
            <a:r>
              <a:rPr lang="en-GB" sz="800" dirty="0">
                <a:solidFill>
                  <a:schemeClr val="bg1">
                    <a:lumMod val="50000"/>
                  </a:schemeClr>
                </a:solidFill>
                <a:latin typeface="Barlow" pitchFamily="2" charset="77"/>
              </a:rPr>
              <a:t>Data can be imported from a variety of sources in a range of formats including tabular (e.g. lab) formats and from other sources such as HL7 FHIR (RWE). The use of a ”translation” model (the canonical model) allows for a variety of input sources to be accommodated. </a:t>
            </a:r>
            <a:endParaRPr lang="en-GB" sz="800" dirty="0">
              <a:latin typeface="Barlow" pitchFamily="2" charset="77"/>
            </a:endParaRPr>
          </a:p>
        </p:txBody>
      </p:sp>
      <p:sp>
        <p:nvSpPr>
          <p:cNvPr id="42" name="Oval 41">
            <a:extLst>
              <a:ext uri="{FF2B5EF4-FFF2-40B4-BE49-F238E27FC236}">
                <a16:creationId xmlns:a16="http://schemas.microsoft.com/office/drawing/2014/main" id="{D16599B3-3151-BC41-85B9-BFF7CAFB5463}"/>
              </a:ext>
            </a:extLst>
          </p:cNvPr>
          <p:cNvSpPr/>
          <p:nvPr/>
        </p:nvSpPr>
        <p:spPr>
          <a:xfrm>
            <a:off x="3528859" y="2208407"/>
            <a:ext cx="928186" cy="858978"/>
          </a:xfrm>
          <a:prstGeom prst="ellipse">
            <a:avLst/>
          </a:prstGeom>
          <a:solidFill>
            <a:schemeClr val="bg1">
              <a:lumMod val="85000"/>
            </a:schemeClr>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chemeClr val="bg1">
                    <a:lumMod val="50000"/>
                  </a:schemeClr>
                </a:solidFill>
                <a:latin typeface="Barlow" pitchFamily="2" charset="77"/>
              </a:rPr>
              <a:t>1</a:t>
            </a:r>
          </a:p>
        </p:txBody>
      </p:sp>
      <p:sp>
        <p:nvSpPr>
          <p:cNvPr id="40" name="Oval 39">
            <a:extLst>
              <a:ext uri="{FF2B5EF4-FFF2-40B4-BE49-F238E27FC236}">
                <a16:creationId xmlns:a16="http://schemas.microsoft.com/office/drawing/2014/main" id="{1E5C791D-D180-C249-B4C3-8457D1C4FA05}"/>
              </a:ext>
            </a:extLst>
          </p:cNvPr>
          <p:cNvSpPr/>
          <p:nvPr/>
        </p:nvSpPr>
        <p:spPr>
          <a:xfrm>
            <a:off x="8386106" y="3523819"/>
            <a:ext cx="928186" cy="858978"/>
          </a:xfrm>
          <a:prstGeom prst="ellipse">
            <a:avLst/>
          </a:prstGeom>
          <a:solidFill>
            <a:schemeClr val="bg1">
              <a:lumMod val="85000"/>
            </a:schemeClr>
          </a:solidFill>
          <a:ln w="38100">
            <a:solidFill>
              <a:srgbClr val="538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538136"/>
                </a:solidFill>
                <a:latin typeface="Barlow" pitchFamily="2" charset="77"/>
              </a:rPr>
              <a:t>3</a:t>
            </a:r>
          </a:p>
        </p:txBody>
      </p:sp>
      <p:sp>
        <p:nvSpPr>
          <p:cNvPr id="46" name="TextBox 45">
            <a:extLst>
              <a:ext uri="{FF2B5EF4-FFF2-40B4-BE49-F238E27FC236}">
                <a16:creationId xmlns:a16="http://schemas.microsoft.com/office/drawing/2014/main" id="{FE33C731-0E94-CE4B-A022-870C61C2363B}"/>
              </a:ext>
            </a:extLst>
          </p:cNvPr>
          <p:cNvSpPr txBox="1"/>
          <p:nvPr/>
        </p:nvSpPr>
        <p:spPr>
          <a:xfrm>
            <a:off x="1006163" y="3535380"/>
            <a:ext cx="2449266" cy="1908215"/>
          </a:xfrm>
          <a:prstGeom prst="rect">
            <a:avLst/>
          </a:prstGeom>
          <a:noFill/>
        </p:spPr>
        <p:txBody>
          <a:bodyPr wrap="square" rtlCol="0">
            <a:spAutoFit/>
          </a:bodyPr>
          <a:lstStyle/>
          <a:p>
            <a:pPr algn="r"/>
            <a:r>
              <a:rPr lang="en-GB" sz="1400" b="1" dirty="0">
                <a:solidFill>
                  <a:srgbClr val="FF0000"/>
                </a:solidFill>
                <a:latin typeface="Barlow" pitchFamily="2" charset="77"/>
              </a:rPr>
              <a:t>And We Gain …</a:t>
            </a:r>
          </a:p>
          <a:p>
            <a:r>
              <a:rPr lang="en-GB" sz="800" dirty="0">
                <a:solidFill>
                  <a:schemeClr val="bg1">
                    <a:lumMod val="50000"/>
                  </a:schemeClr>
                </a:solidFill>
                <a:latin typeface="Barlow" pitchFamily="2" charset="77"/>
              </a:rPr>
              <a:t>Other desired outputs such as OMOP can be produced (queried) from the same graph. We achieve a repository of searchable “studies”, both the metadata and the data, all linked.</a:t>
            </a:r>
          </a:p>
          <a:p>
            <a:endParaRPr lang="en-GB" sz="800" dirty="0">
              <a:solidFill>
                <a:schemeClr val="bg1">
                  <a:lumMod val="50000"/>
                </a:schemeClr>
              </a:solidFill>
              <a:latin typeface="Barlow" pitchFamily="2" charset="77"/>
            </a:endParaRPr>
          </a:p>
          <a:p>
            <a:r>
              <a:rPr lang="en-GB" sz="800" dirty="0">
                <a:solidFill>
                  <a:schemeClr val="bg1">
                    <a:lumMod val="50000"/>
                  </a:schemeClr>
                </a:solidFill>
                <a:latin typeface="Barlow" pitchFamily="2" charset="77"/>
              </a:rPr>
              <a:t>Old studies can be imported and brought back to life to prevent data decay and the model will allow for translations between SDTM versions. Multiple studies can be held together and thus searched and queried. We achieve our goal of better data: better data quality (from the BCs being more precise) and better data utility (from the linking into a single graph and access to the study design).</a:t>
            </a:r>
            <a:endParaRPr lang="en-GB" sz="1000" dirty="0">
              <a:solidFill>
                <a:schemeClr val="bg1">
                  <a:lumMod val="50000"/>
                </a:schemeClr>
              </a:solidFill>
              <a:latin typeface="Barlow" pitchFamily="2" charset="77"/>
            </a:endParaRPr>
          </a:p>
        </p:txBody>
      </p:sp>
      <p:sp>
        <p:nvSpPr>
          <p:cNvPr id="50" name="Pentagon 49">
            <a:extLst>
              <a:ext uri="{FF2B5EF4-FFF2-40B4-BE49-F238E27FC236}">
                <a16:creationId xmlns:a16="http://schemas.microsoft.com/office/drawing/2014/main" id="{671F29ED-C18A-2B4E-B74E-E60611AF3B07}"/>
              </a:ext>
            </a:extLst>
          </p:cNvPr>
          <p:cNvSpPr/>
          <p:nvPr/>
        </p:nvSpPr>
        <p:spPr>
          <a:xfrm rot="10800000">
            <a:off x="9000717" y="3726764"/>
            <a:ext cx="1213181" cy="454585"/>
          </a:xfrm>
          <a:prstGeom prst="homePlate">
            <a:avLst/>
          </a:prstGeom>
          <a:solidFill>
            <a:schemeClr val="bg1">
              <a:lumMod val="95000"/>
            </a:schemeClr>
          </a:solidFill>
          <a:ln w="28575">
            <a:solidFill>
              <a:srgbClr val="538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3600" b="1">
              <a:solidFill>
                <a:srgbClr val="1C9CE0"/>
              </a:solidFill>
              <a:latin typeface="Barlow" pitchFamily="2" charset="77"/>
            </a:endParaRPr>
          </a:p>
        </p:txBody>
      </p:sp>
      <p:sp>
        <p:nvSpPr>
          <p:cNvPr id="7" name="TextBox 6">
            <a:extLst>
              <a:ext uri="{FF2B5EF4-FFF2-40B4-BE49-F238E27FC236}">
                <a16:creationId xmlns:a16="http://schemas.microsoft.com/office/drawing/2014/main" id="{4DA5F93A-88DD-DC4E-9E8B-1AEDCDBA8D7E}"/>
              </a:ext>
            </a:extLst>
          </p:cNvPr>
          <p:cNvSpPr txBox="1"/>
          <p:nvPr/>
        </p:nvSpPr>
        <p:spPr>
          <a:xfrm>
            <a:off x="9188544" y="3691698"/>
            <a:ext cx="928186" cy="461665"/>
          </a:xfrm>
          <a:prstGeom prst="rect">
            <a:avLst/>
          </a:prstGeom>
          <a:noFill/>
        </p:spPr>
        <p:txBody>
          <a:bodyPr wrap="square" rtlCol="0">
            <a:spAutoFit/>
          </a:bodyPr>
          <a:lstStyle/>
          <a:p>
            <a:r>
              <a:rPr lang="en-GB" sz="2400" b="1" dirty="0">
                <a:solidFill>
                  <a:srgbClr val="538136"/>
                </a:solidFill>
                <a:latin typeface="Barlow" pitchFamily="2" charset="77"/>
              </a:rPr>
              <a:t>Data</a:t>
            </a:r>
          </a:p>
        </p:txBody>
      </p:sp>
      <p:sp>
        <p:nvSpPr>
          <p:cNvPr id="51" name="Pentagon 50">
            <a:extLst>
              <a:ext uri="{FF2B5EF4-FFF2-40B4-BE49-F238E27FC236}">
                <a16:creationId xmlns:a16="http://schemas.microsoft.com/office/drawing/2014/main" id="{CB1DF4EF-D28C-7E46-BAD2-CE8AA257B408}"/>
              </a:ext>
            </a:extLst>
          </p:cNvPr>
          <p:cNvSpPr/>
          <p:nvPr/>
        </p:nvSpPr>
        <p:spPr>
          <a:xfrm>
            <a:off x="1092850" y="2410603"/>
            <a:ext cx="2734573" cy="454585"/>
          </a:xfrm>
          <a:prstGeom prst="homePlate">
            <a:avLst/>
          </a:prstGeom>
          <a:solidFill>
            <a:schemeClr val="bg1">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400" b="1" dirty="0">
                <a:solidFill>
                  <a:schemeClr val="bg1">
                    <a:lumMod val="50000"/>
                  </a:schemeClr>
                </a:solidFill>
                <a:latin typeface="Barlow" pitchFamily="2" charset="77"/>
              </a:rPr>
              <a:t> CDISC Library +</a:t>
            </a:r>
          </a:p>
        </p:txBody>
      </p:sp>
      <p:sp>
        <p:nvSpPr>
          <p:cNvPr id="39" name="TextBox 38">
            <a:extLst>
              <a:ext uri="{FF2B5EF4-FFF2-40B4-BE49-F238E27FC236}">
                <a16:creationId xmlns:a16="http://schemas.microsoft.com/office/drawing/2014/main" id="{0BE4BFBA-244C-5C4D-91FD-51FB525A2ECD}"/>
              </a:ext>
            </a:extLst>
          </p:cNvPr>
          <p:cNvSpPr txBox="1"/>
          <p:nvPr/>
        </p:nvSpPr>
        <p:spPr>
          <a:xfrm>
            <a:off x="1622948" y="5763029"/>
            <a:ext cx="4589423" cy="677108"/>
          </a:xfrm>
          <a:prstGeom prst="rect">
            <a:avLst/>
          </a:prstGeom>
          <a:noFill/>
        </p:spPr>
        <p:txBody>
          <a:bodyPr wrap="square" rtlCol="0">
            <a:spAutoFit/>
          </a:bodyPr>
          <a:lstStyle/>
          <a:p>
            <a:r>
              <a:rPr lang="en-GB" sz="1400" b="1" dirty="0">
                <a:solidFill>
                  <a:srgbClr val="1C9CE0"/>
                </a:solidFill>
                <a:latin typeface="Barlow" pitchFamily="2" charset="77"/>
              </a:rPr>
              <a:t>Automate SDTM</a:t>
            </a:r>
          </a:p>
          <a:p>
            <a:r>
              <a:rPr lang="en-GB" sz="800" dirty="0">
                <a:solidFill>
                  <a:schemeClr val="bg1">
                    <a:lumMod val="50000"/>
                  </a:schemeClr>
                </a:solidFill>
                <a:latin typeface="Barlow" pitchFamily="2" charset="77"/>
              </a:rPr>
              <a:t>A precise and well structured study design linked to the subject data via BCs provides for a complete study graph from which SDTM can be queried and the datasets produced. Edge cases and supplemental qualifiers need consideration but the BC design allows for such flexibility.</a:t>
            </a:r>
          </a:p>
        </p:txBody>
      </p:sp>
      <p:pic>
        <p:nvPicPr>
          <p:cNvPr id="6" name="Picture 5" descr="A picture containing shape&#10;&#10;Description automatically generated">
            <a:extLst>
              <a:ext uri="{FF2B5EF4-FFF2-40B4-BE49-F238E27FC236}">
                <a16:creationId xmlns:a16="http://schemas.microsoft.com/office/drawing/2014/main" id="{62B881F6-374F-2748-9FE9-A533339A64F4}"/>
              </a:ext>
            </a:extLst>
          </p:cNvPr>
          <p:cNvPicPr>
            <a:picLocks noChangeAspect="1"/>
          </p:cNvPicPr>
          <p:nvPr/>
        </p:nvPicPr>
        <p:blipFill>
          <a:blip r:embed="rId2"/>
          <a:stretch>
            <a:fillRect/>
          </a:stretch>
        </p:blipFill>
        <p:spPr>
          <a:xfrm>
            <a:off x="4326008" y="1987363"/>
            <a:ext cx="4249304" cy="3883650"/>
          </a:xfrm>
          <a:prstGeom prst="rect">
            <a:avLst/>
          </a:prstGeom>
        </p:spPr>
      </p:pic>
      <p:sp>
        <p:nvSpPr>
          <p:cNvPr id="48" name="Pentagon 47">
            <a:extLst>
              <a:ext uri="{FF2B5EF4-FFF2-40B4-BE49-F238E27FC236}">
                <a16:creationId xmlns:a16="http://schemas.microsoft.com/office/drawing/2014/main" id="{5BC5B231-D04C-EB47-8A14-985D2F5AC0DB}"/>
              </a:ext>
            </a:extLst>
          </p:cNvPr>
          <p:cNvSpPr/>
          <p:nvPr/>
        </p:nvSpPr>
        <p:spPr>
          <a:xfrm>
            <a:off x="4271025" y="3866100"/>
            <a:ext cx="2079625" cy="454585"/>
          </a:xfrm>
          <a:prstGeom prst="homePlate">
            <a:avLst/>
          </a:prstGeom>
          <a:solidFill>
            <a:schemeClr val="bg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400" b="1" dirty="0">
                <a:solidFill>
                  <a:srgbClr val="FF0000"/>
                </a:solidFill>
                <a:latin typeface="Barlow" pitchFamily="2" charset="77"/>
              </a:rPr>
              <a:t>Data Utility</a:t>
            </a:r>
          </a:p>
        </p:txBody>
      </p:sp>
      <p:sp>
        <p:nvSpPr>
          <p:cNvPr id="47" name="Pentagon 46">
            <a:extLst>
              <a:ext uri="{FF2B5EF4-FFF2-40B4-BE49-F238E27FC236}">
                <a16:creationId xmlns:a16="http://schemas.microsoft.com/office/drawing/2014/main" id="{DCA4EB20-3A24-9A49-B2F5-1700258316C3}"/>
              </a:ext>
            </a:extLst>
          </p:cNvPr>
          <p:cNvSpPr/>
          <p:nvPr/>
        </p:nvSpPr>
        <p:spPr>
          <a:xfrm>
            <a:off x="7000981" y="5814520"/>
            <a:ext cx="2371480" cy="454585"/>
          </a:xfrm>
          <a:prstGeom prst="homePlate">
            <a:avLst/>
          </a:prstGeom>
          <a:solidFill>
            <a:schemeClr val="bg1">
              <a:lumMod val="95000"/>
            </a:schemeClr>
          </a:solidFill>
          <a:ln w="28575">
            <a:solidFill>
              <a:srgbClr val="1C9C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rgbClr val="1C9CE0"/>
                </a:solidFill>
                <a:latin typeface="Barlow" pitchFamily="2" charset="77"/>
              </a:rPr>
              <a:t> SDTM Export</a:t>
            </a:r>
          </a:p>
        </p:txBody>
      </p:sp>
      <p:sp>
        <p:nvSpPr>
          <p:cNvPr id="43" name="Oval 42">
            <a:extLst>
              <a:ext uri="{FF2B5EF4-FFF2-40B4-BE49-F238E27FC236}">
                <a16:creationId xmlns:a16="http://schemas.microsoft.com/office/drawing/2014/main" id="{DBC1AE0D-21DA-284B-B67C-34C021A3D24E}"/>
              </a:ext>
            </a:extLst>
          </p:cNvPr>
          <p:cNvSpPr/>
          <p:nvPr/>
        </p:nvSpPr>
        <p:spPr>
          <a:xfrm>
            <a:off x="6639075" y="750453"/>
            <a:ext cx="928186" cy="858978"/>
          </a:xfrm>
          <a:prstGeom prst="ellipse">
            <a:avLst/>
          </a:prstGeom>
          <a:solidFill>
            <a:schemeClr val="bg1">
              <a:lumMod val="85000"/>
            </a:schemeClr>
          </a:solidFill>
          <a:ln w="3810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F4B183"/>
                </a:solidFill>
                <a:latin typeface="Barlow" pitchFamily="2" charset="77"/>
              </a:rPr>
              <a:t>2</a:t>
            </a:r>
          </a:p>
        </p:txBody>
      </p:sp>
      <p:sp>
        <p:nvSpPr>
          <p:cNvPr id="45" name="Oval 44">
            <a:extLst>
              <a:ext uri="{FF2B5EF4-FFF2-40B4-BE49-F238E27FC236}">
                <a16:creationId xmlns:a16="http://schemas.microsoft.com/office/drawing/2014/main" id="{22EF27FB-E58B-034F-98F3-640FC464447E}"/>
              </a:ext>
            </a:extLst>
          </p:cNvPr>
          <p:cNvSpPr/>
          <p:nvPr/>
        </p:nvSpPr>
        <p:spPr>
          <a:xfrm>
            <a:off x="3416452" y="3672104"/>
            <a:ext cx="928186" cy="858978"/>
          </a:xfrm>
          <a:prstGeom prst="ellipse">
            <a:avLst/>
          </a:prstGeom>
          <a:solidFill>
            <a:schemeClr val="bg1">
              <a:lumMod val="8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FF0000"/>
                </a:solidFill>
                <a:latin typeface="Barlow" pitchFamily="2" charset="77"/>
              </a:rPr>
              <a:t>5</a:t>
            </a:r>
          </a:p>
        </p:txBody>
      </p:sp>
      <p:sp>
        <p:nvSpPr>
          <p:cNvPr id="41" name="Oval 40">
            <a:extLst>
              <a:ext uri="{FF2B5EF4-FFF2-40B4-BE49-F238E27FC236}">
                <a16:creationId xmlns:a16="http://schemas.microsoft.com/office/drawing/2014/main" id="{1B7B3CA6-B9EC-4F4C-8005-910A16F4E3B1}"/>
              </a:ext>
            </a:extLst>
          </p:cNvPr>
          <p:cNvSpPr/>
          <p:nvPr/>
        </p:nvSpPr>
        <p:spPr>
          <a:xfrm>
            <a:off x="6146366" y="5626991"/>
            <a:ext cx="928186" cy="858978"/>
          </a:xfrm>
          <a:prstGeom prst="ellipse">
            <a:avLst/>
          </a:prstGeom>
          <a:solidFill>
            <a:schemeClr val="bg1">
              <a:lumMod val="85000"/>
            </a:schemeClr>
          </a:solidFill>
          <a:ln w="38100">
            <a:solidFill>
              <a:srgbClr val="1C9C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a:solidFill>
                  <a:srgbClr val="1C9CE0"/>
                </a:solidFill>
                <a:latin typeface="Barlow" pitchFamily="2" charset="77"/>
              </a:rPr>
              <a:t>4</a:t>
            </a:r>
          </a:p>
        </p:txBody>
      </p:sp>
      <p:pic>
        <p:nvPicPr>
          <p:cNvPr id="27" name="Graphic 26" descr="Lights On with solid fill">
            <a:extLst>
              <a:ext uri="{FF2B5EF4-FFF2-40B4-BE49-F238E27FC236}">
                <a16:creationId xmlns:a16="http://schemas.microsoft.com/office/drawing/2014/main" id="{EED51A0B-6DA6-665D-9AF2-D9FF537AFA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005" y="3736893"/>
            <a:ext cx="540932" cy="540932"/>
          </a:xfrm>
          <a:prstGeom prst="rect">
            <a:avLst/>
          </a:prstGeom>
        </p:spPr>
      </p:pic>
      <p:sp>
        <p:nvSpPr>
          <p:cNvPr id="11" name="TextBox 10">
            <a:extLst>
              <a:ext uri="{FF2B5EF4-FFF2-40B4-BE49-F238E27FC236}">
                <a16:creationId xmlns:a16="http://schemas.microsoft.com/office/drawing/2014/main" id="{F941609D-83FB-92F7-F5DA-FA66C189B20F}"/>
              </a:ext>
            </a:extLst>
          </p:cNvPr>
          <p:cNvSpPr txBox="1"/>
          <p:nvPr/>
        </p:nvSpPr>
        <p:spPr>
          <a:xfrm>
            <a:off x="682630" y="3803053"/>
            <a:ext cx="301686" cy="369332"/>
          </a:xfrm>
          <a:prstGeom prst="rect">
            <a:avLst/>
          </a:prstGeom>
          <a:noFill/>
        </p:spPr>
        <p:txBody>
          <a:bodyPr wrap="square" rtlCol="0">
            <a:spAutoFit/>
          </a:bodyPr>
          <a:lstStyle/>
          <a:p>
            <a:r>
              <a:rPr lang="en-GB" dirty="0">
                <a:solidFill>
                  <a:srgbClr val="92D050"/>
                </a:solidFill>
                <a:latin typeface="Barlow" pitchFamily="2" charset="77"/>
              </a:rPr>
              <a:t>2</a:t>
            </a:r>
          </a:p>
        </p:txBody>
      </p:sp>
      <p:pic>
        <p:nvPicPr>
          <p:cNvPr id="29" name="Graphic 28" descr="Lights On with solid fill">
            <a:extLst>
              <a:ext uri="{FF2B5EF4-FFF2-40B4-BE49-F238E27FC236}">
                <a16:creationId xmlns:a16="http://schemas.microsoft.com/office/drawing/2014/main" id="{FF528D14-A05E-A49D-E089-C48D5E01C7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5535" y="5763029"/>
            <a:ext cx="540932" cy="540932"/>
          </a:xfrm>
          <a:prstGeom prst="rect">
            <a:avLst/>
          </a:prstGeom>
        </p:spPr>
      </p:pic>
      <p:sp>
        <p:nvSpPr>
          <p:cNvPr id="30" name="TextBox 29">
            <a:extLst>
              <a:ext uri="{FF2B5EF4-FFF2-40B4-BE49-F238E27FC236}">
                <a16:creationId xmlns:a16="http://schemas.microsoft.com/office/drawing/2014/main" id="{561A9C82-EEC6-768D-E026-B36F6558E87A}"/>
              </a:ext>
            </a:extLst>
          </p:cNvPr>
          <p:cNvSpPr txBox="1"/>
          <p:nvPr/>
        </p:nvSpPr>
        <p:spPr>
          <a:xfrm>
            <a:off x="1273195" y="5829189"/>
            <a:ext cx="301686" cy="369332"/>
          </a:xfrm>
          <a:prstGeom prst="rect">
            <a:avLst/>
          </a:prstGeom>
          <a:noFill/>
        </p:spPr>
        <p:txBody>
          <a:bodyPr wrap="square" rtlCol="0">
            <a:spAutoFit/>
          </a:bodyPr>
          <a:lstStyle/>
          <a:p>
            <a:r>
              <a:rPr lang="en-GB" dirty="0">
                <a:solidFill>
                  <a:srgbClr val="92D050"/>
                </a:solidFill>
                <a:latin typeface="Barlow" pitchFamily="2" charset="77"/>
              </a:rPr>
              <a:t>1</a:t>
            </a:r>
          </a:p>
        </p:txBody>
      </p:sp>
      <p:sp>
        <p:nvSpPr>
          <p:cNvPr id="49" name="Pentagon 48">
            <a:extLst>
              <a:ext uri="{FF2B5EF4-FFF2-40B4-BE49-F238E27FC236}">
                <a16:creationId xmlns:a16="http://schemas.microsoft.com/office/drawing/2014/main" id="{4652EE57-B569-9E40-B060-0434E3248C60}"/>
              </a:ext>
            </a:extLst>
          </p:cNvPr>
          <p:cNvSpPr/>
          <p:nvPr/>
        </p:nvSpPr>
        <p:spPr>
          <a:xfrm rot="10800000">
            <a:off x="7263497" y="960152"/>
            <a:ext cx="4778280" cy="454585"/>
          </a:xfrm>
          <a:prstGeom prst="homePlate">
            <a:avLst/>
          </a:prstGeom>
          <a:solidFill>
            <a:schemeClr val="bg1">
              <a:lumMod val="95000"/>
            </a:schemeClr>
          </a:solid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4B183"/>
                </a:solidFill>
                <a:latin typeface="Barlow" pitchFamily="2" charset="77"/>
              </a:rPr>
              <a:t> </a:t>
            </a:r>
          </a:p>
        </p:txBody>
      </p:sp>
      <p:sp>
        <p:nvSpPr>
          <p:cNvPr id="28" name="TextBox 27">
            <a:extLst>
              <a:ext uri="{FF2B5EF4-FFF2-40B4-BE49-F238E27FC236}">
                <a16:creationId xmlns:a16="http://schemas.microsoft.com/office/drawing/2014/main" id="{F8A5A136-C19D-8FAC-8491-CD4092764B4F}"/>
              </a:ext>
            </a:extLst>
          </p:cNvPr>
          <p:cNvSpPr txBox="1"/>
          <p:nvPr/>
        </p:nvSpPr>
        <p:spPr>
          <a:xfrm>
            <a:off x="7447447" y="919732"/>
            <a:ext cx="4594330" cy="461665"/>
          </a:xfrm>
          <a:prstGeom prst="rect">
            <a:avLst/>
          </a:prstGeom>
          <a:noFill/>
        </p:spPr>
        <p:txBody>
          <a:bodyPr wrap="square" rtlCol="0">
            <a:spAutoFit/>
          </a:bodyPr>
          <a:lstStyle/>
          <a:p>
            <a:r>
              <a:rPr lang="en-GB" sz="2400" b="1" dirty="0">
                <a:solidFill>
                  <a:srgbClr val="F4B183"/>
                </a:solidFill>
                <a:latin typeface="Barlow" pitchFamily="2" charset="77"/>
              </a:rPr>
              <a:t>Study Design &amp; Configuration</a:t>
            </a:r>
            <a:endParaRPr lang="en-GB" sz="2400" b="1" dirty="0">
              <a:solidFill>
                <a:srgbClr val="538136"/>
              </a:solidFill>
              <a:latin typeface="Barlow" pitchFamily="2" charset="77"/>
            </a:endParaRPr>
          </a:p>
        </p:txBody>
      </p:sp>
      <p:sp>
        <p:nvSpPr>
          <p:cNvPr id="3" name="Footer Placeholder 2">
            <a:extLst>
              <a:ext uri="{FF2B5EF4-FFF2-40B4-BE49-F238E27FC236}">
                <a16:creationId xmlns:a16="http://schemas.microsoft.com/office/drawing/2014/main" id="{64823263-3420-EB8F-F99C-A10DA728CEF0}"/>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spTree>
    <p:extLst>
      <p:ext uri="{BB962C8B-B14F-4D97-AF65-F5344CB8AC3E}">
        <p14:creationId xmlns:p14="http://schemas.microsoft.com/office/powerpoint/2010/main" val="266483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D0BB865E-158A-1EB1-7B5D-7ABF01E1F335}"/>
              </a:ext>
            </a:extLst>
          </p:cNvPr>
          <p:cNvSpPr/>
          <p:nvPr/>
        </p:nvSpPr>
        <p:spPr>
          <a:xfrm>
            <a:off x="9866811" y="1489166"/>
            <a:ext cx="2131606" cy="3436461"/>
          </a:xfrm>
          <a:prstGeom prst="roundRect">
            <a:avLst>
              <a:gd name="adj" fmla="val 44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4662435"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3078825" y="4598069"/>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a:xfrm>
            <a:off x="838200" y="365126"/>
            <a:ext cx="10515600" cy="614832"/>
          </a:xfrm>
        </p:spPr>
        <p:txBody>
          <a:bodyPr>
            <a:normAutofit fontScale="90000"/>
          </a:bodyPr>
          <a:lstStyle/>
          <a:p>
            <a:r>
              <a:rPr lang="en-GB" dirty="0"/>
              <a:t>High Level Architecture</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3</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2061868"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3526430"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4264943" y="2138087"/>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2841912" y="2723785"/>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3822542" y="3357981"/>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4059815" y="5744964"/>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6414904"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5364864" y="2750341"/>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4970667" y="4277704"/>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4550966" y="3368071"/>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2523454" y="5041264"/>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6533933" y="505679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88" idx="3"/>
            <a:endCxn id="163" idx="2"/>
          </p:cNvCxnSpPr>
          <p:nvPr/>
        </p:nvCxnSpPr>
        <p:spPr>
          <a:xfrm flipV="1">
            <a:off x="5504052" y="5543823"/>
            <a:ext cx="1256363" cy="3837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88" idx="1"/>
            <a:endCxn id="162" idx="2"/>
          </p:cNvCxnSpPr>
          <p:nvPr/>
        </p:nvCxnSpPr>
        <p:spPr>
          <a:xfrm rot="10800000">
            <a:off x="2749937" y="5528289"/>
            <a:ext cx="1309879" cy="3992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8452" y="4346150"/>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2717" y="1107259"/>
            <a:ext cx="914400" cy="914400"/>
          </a:xfrm>
          <a:prstGeom prst="rect">
            <a:avLst/>
          </a:prstGeom>
        </p:spPr>
      </p:pic>
      <p:sp>
        <p:nvSpPr>
          <p:cNvPr id="235" name="Diamond 234">
            <a:extLst>
              <a:ext uri="{FF2B5EF4-FFF2-40B4-BE49-F238E27FC236}">
                <a16:creationId xmlns:a16="http://schemas.microsoft.com/office/drawing/2014/main" id="{2A6D7E2F-299B-93C3-8170-FB2089C10FC8}"/>
              </a:ext>
            </a:extLst>
          </p:cNvPr>
          <p:cNvSpPr/>
          <p:nvPr/>
        </p:nvSpPr>
        <p:spPr>
          <a:xfrm>
            <a:off x="4776977" y="4980991"/>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48" name="TextBox 247">
            <a:extLst>
              <a:ext uri="{FF2B5EF4-FFF2-40B4-BE49-F238E27FC236}">
                <a16:creationId xmlns:a16="http://schemas.microsoft.com/office/drawing/2014/main" id="{22FFADFC-51D6-DD1A-8C73-77BED02C7F3E}"/>
              </a:ext>
            </a:extLst>
          </p:cNvPr>
          <p:cNvSpPr txBox="1"/>
          <p:nvPr/>
        </p:nvSpPr>
        <p:spPr>
          <a:xfrm>
            <a:off x="7291655" y="133205"/>
            <a:ext cx="4706762" cy="1231106"/>
          </a:xfrm>
          <a:prstGeom prst="rect">
            <a:avLst/>
          </a:prstGeom>
          <a:noFill/>
        </p:spPr>
        <p:txBody>
          <a:bodyPr wrap="square" rtlCol="0">
            <a:spAutoFit/>
          </a:bodyPr>
          <a:lstStyle/>
          <a:p>
            <a:r>
              <a:rPr lang="en-GB" sz="1400" b="1" dirty="0">
                <a:solidFill>
                  <a:schemeClr val="bg1">
                    <a:lumMod val="50000"/>
                  </a:schemeClr>
                </a:solidFill>
                <a:latin typeface="Barlow" pitchFamily="2" charset="77"/>
              </a:rPr>
              <a:t>Microservices Architecture</a:t>
            </a:r>
          </a:p>
          <a:p>
            <a:r>
              <a:rPr lang="en-GB" sz="1200" dirty="0">
                <a:solidFill>
                  <a:schemeClr val="bg1">
                    <a:lumMod val="50000"/>
                  </a:schemeClr>
                </a:solidFill>
                <a:latin typeface="Barlow" pitchFamily="2" charset="77"/>
              </a:rPr>
              <a:t>A series of cooperating microservices each task with a focused area of functionality. A set of services can be deployed to meet a given business need.</a:t>
            </a:r>
          </a:p>
          <a:p>
            <a:endParaRPr lang="en-GB" sz="1200" dirty="0">
              <a:solidFill>
                <a:schemeClr val="bg1">
                  <a:lumMod val="50000"/>
                </a:schemeClr>
              </a:solidFill>
              <a:latin typeface="Barlow" pitchFamily="2" charset="77"/>
            </a:endParaRPr>
          </a:p>
          <a:p>
            <a:r>
              <a:rPr lang="en-GB" sz="1200" dirty="0">
                <a:solidFill>
                  <a:schemeClr val="bg1">
                    <a:lumMod val="50000"/>
                  </a:schemeClr>
                </a:solidFill>
                <a:latin typeface="Barlow" pitchFamily="2" charset="77"/>
              </a:rPr>
              <a:t>See the paper: Towards Collaboration, Dave Iberson-Hurst, 2021</a:t>
            </a:r>
          </a:p>
        </p:txBody>
      </p:sp>
      <p:sp>
        <p:nvSpPr>
          <p:cNvPr id="249" name="Diamond 248">
            <a:extLst>
              <a:ext uri="{FF2B5EF4-FFF2-40B4-BE49-F238E27FC236}">
                <a16:creationId xmlns:a16="http://schemas.microsoft.com/office/drawing/2014/main" id="{25DB3C01-30FA-F4B9-4DA5-0F178CD305D1}"/>
              </a:ext>
            </a:extLst>
          </p:cNvPr>
          <p:cNvSpPr/>
          <p:nvPr/>
        </p:nvSpPr>
        <p:spPr>
          <a:xfrm>
            <a:off x="9976147" y="3690158"/>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DL</a:t>
            </a:r>
          </a:p>
        </p:txBody>
      </p:sp>
      <p:sp>
        <p:nvSpPr>
          <p:cNvPr id="250" name="TextBox 249">
            <a:extLst>
              <a:ext uri="{FF2B5EF4-FFF2-40B4-BE49-F238E27FC236}">
                <a16:creationId xmlns:a16="http://schemas.microsoft.com/office/drawing/2014/main" id="{CD723F82-9D87-5C38-C5FC-3D975A606507}"/>
              </a:ext>
            </a:extLst>
          </p:cNvPr>
          <p:cNvSpPr txBox="1"/>
          <p:nvPr/>
        </p:nvSpPr>
        <p:spPr>
          <a:xfrm>
            <a:off x="10474872" y="3800926"/>
            <a:ext cx="994183" cy="276999"/>
          </a:xfrm>
          <a:prstGeom prst="rect">
            <a:avLst/>
          </a:prstGeom>
          <a:noFill/>
        </p:spPr>
        <p:txBody>
          <a:bodyPr wrap="none" rtlCol="0">
            <a:spAutoFit/>
          </a:bodyPr>
          <a:lstStyle/>
          <a:p>
            <a:r>
              <a:rPr lang="en-GB" sz="1200" dirty="0">
                <a:latin typeface="Barlow" pitchFamily="2" charset="77"/>
              </a:rPr>
              <a:t>Data Loader</a:t>
            </a:r>
          </a:p>
        </p:txBody>
      </p:sp>
      <p:pic>
        <p:nvPicPr>
          <p:cNvPr id="251" name="Graphic 250" descr="Internet with solid fill">
            <a:extLst>
              <a:ext uri="{FF2B5EF4-FFF2-40B4-BE49-F238E27FC236}">
                <a16:creationId xmlns:a16="http://schemas.microsoft.com/office/drawing/2014/main" id="{19DEDED0-568F-0AF2-84A0-2DCAA1173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2086" y="3164161"/>
            <a:ext cx="536413" cy="536413"/>
          </a:xfrm>
          <a:prstGeom prst="rect">
            <a:avLst/>
          </a:prstGeom>
        </p:spPr>
      </p:pic>
      <p:sp>
        <p:nvSpPr>
          <p:cNvPr id="252" name="TextBox 251">
            <a:extLst>
              <a:ext uri="{FF2B5EF4-FFF2-40B4-BE49-F238E27FC236}">
                <a16:creationId xmlns:a16="http://schemas.microsoft.com/office/drawing/2014/main" id="{E9A9BB32-C527-0B9C-F78D-8F4BA1BB0855}"/>
              </a:ext>
            </a:extLst>
          </p:cNvPr>
          <p:cNvSpPr txBox="1"/>
          <p:nvPr/>
        </p:nvSpPr>
        <p:spPr>
          <a:xfrm>
            <a:off x="10468633" y="3282106"/>
            <a:ext cx="1138453" cy="276999"/>
          </a:xfrm>
          <a:prstGeom prst="rect">
            <a:avLst/>
          </a:prstGeom>
          <a:noFill/>
        </p:spPr>
        <p:txBody>
          <a:bodyPr wrap="none" rtlCol="0">
            <a:spAutoFit/>
          </a:bodyPr>
          <a:lstStyle/>
          <a:p>
            <a:r>
              <a:rPr lang="en-GB" sz="1200" dirty="0">
                <a:latin typeface="Barlow" pitchFamily="2" charset="77"/>
              </a:rPr>
              <a:t>User Interface</a:t>
            </a:r>
          </a:p>
        </p:txBody>
      </p:sp>
      <p:sp>
        <p:nvSpPr>
          <p:cNvPr id="6" name="Footer Placeholder 5">
            <a:extLst>
              <a:ext uri="{FF2B5EF4-FFF2-40B4-BE49-F238E27FC236}">
                <a16:creationId xmlns:a16="http://schemas.microsoft.com/office/drawing/2014/main" id="{FFDF18E0-C732-FA26-339C-04D9AA116AB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cxnSp>
        <p:nvCxnSpPr>
          <p:cNvPr id="3" name="Elbow Connector 2">
            <a:extLst>
              <a:ext uri="{FF2B5EF4-FFF2-40B4-BE49-F238E27FC236}">
                <a16:creationId xmlns:a16="http://schemas.microsoft.com/office/drawing/2014/main" id="{78315814-3DF4-0D2F-4E00-15DE8A874D8A}"/>
              </a:ext>
            </a:extLst>
          </p:cNvPr>
          <p:cNvCxnSpPr>
            <a:cxnSpLocks/>
            <a:stCxn id="88" idx="0"/>
            <a:endCxn id="13" idx="4"/>
          </p:cNvCxnSpPr>
          <p:nvPr/>
        </p:nvCxnSpPr>
        <p:spPr>
          <a:xfrm rot="16200000" flipV="1">
            <a:off x="4184860" y="5147890"/>
            <a:ext cx="428577" cy="7655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EDD9B3C-46CF-3421-AB69-FC6B8071A61A}"/>
              </a:ext>
            </a:extLst>
          </p:cNvPr>
          <p:cNvSpPr/>
          <p:nvPr/>
        </p:nvSpPr>
        <p:spPr>
          <a:xfrm>
            <a:off x="908789" y="2186520"/>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latin typeface="Barlow" pitchFamily="2" charset="77"/>
              </a:rPr>
              <a:t>Study</a:t>
            </a:r>
          </a:p>
          <a:p>
            <a:pPr algn="ctr"/>
            <a:r>
              <a:rPr lang="en-GB" sz="1100" dirty="0">
                <a:solidFill>
                  <a:schemeClr val="tx1"/>
                </a:solidFill>
                <a:latin typeface="Barlow" pitchFamily="2" charset="77"/>
              </a:rPr>
              <a:t>Definition Workbench</a:t>
            </a:r>
          </a:p>
        </p:txBody>
      </p:sp>
      <p:sp>
        <p:nvSpPr>
          <p:cNvPr id="11" name="Pentagon 10">
            <a:extLst>
              <a:ext uri="{FF2B5EF4-FFF2-40B4-BE49-F238E27FC236}">
                <a16:creationId xmlns:a16="http://schemas.microsoft.com/office/drawing/2014/main" id="{C93EE161-E3BD-5A6D-B198-C613C7A72080}"/>
              </a:ext>
            </a:extLst>
          </p:cNvPr>
          <p:cNvSpPr/>
          <p:nvPr/>
        </p:nvSpPr>
        <p:spPr>
          <a:xfrm rot="5400000">
            <a:off x="1279020"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descr="Internet with solid fill">
            <a:extLst>
              <a:ext uri="{FF2B5EF4-FFF2-40B4-BE49-F238E27FC236}">
                <a16:creationId xmlns:a16="http://schemas.microsoft.com/office/drawing/2014/main" id="{4A1BFA77-697B-7F41-827C-218333DE07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885" y="1106667"/>
            <a:ext cx="914400" cy="914400"/>
          </a:xfrm>
          <a:prstGeom prst="rect">
            <a:avLst/>
          </a:prstGeom>
        </p:spPr>
      </p:pic>
      <p:sp>
        <p:nvSpPr>
          <p:cNvPr id="14" name="Can 13">
            <a:extLst>
              <a:ext uri="{FF2B5EF4-FFF2-40B4-BE49-F238E27FC236}">
                <a16:creationId xmlns:a16="http://schemas.microsoft.com/office/drawing/2014/main" id="{2CBDEA07-F3EC-8352-2A7A-8582645CAF67}"/>
              </a:ext>
            </a:extLst>
          </p:cNvPr>
          <p:cNvSpPr/>
          <p:nvPr/>
        </p:nvSpPr>
        <p:spPr>
          <a:xfrm>
            <a:off x="3283968"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5" name="Can 14">
            <a:extLst>
              <a:ext uri="{FF2B5EF4-FFF2-40B4-BE49-F238E27FC236}">
                <a16:creationId xmlns:a16="http://schemas.microsoft.com/office/drawing/2014/main" id="{C1E4C5BC-A262-9FB0-DB56-D89FAD7DEE3E}"/>
              </a:ext>
            </a:extLst>
          </p:cNvPr>
          <p:cNvSpPr/>
          <p:nvPr/>
        </p:nvSpPr>
        <p:spPr>
          <a:xfrm>
            <a:off x="1793899"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6" name="Can 15">
            <a:extLst>
              <a:ext uri="{FF2B5EF4-FFF2-40B4-BE49-F238E27FC236}">
                <a16:creationId xmlns:a16="http://schemas.microsoft.com/office/drawing/2014/main" id="{1C8D1B8E-4A20-E075-87CD-5D7370FBA2CB}"/>
              </a:ext>
            </a:extLst>
          </p:cNvPr>
          <p:cNvSpPr/>
          <p:nvPr/>
        </p:nvSpPr>
        <p:spPr>
          <a:xfrm>
            <a:off x="5657247"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7" name="Can 16">
            <a:extLst>
              <a:ext uri="{FF2B5EF4-FFF2-40B4-BE49-F238E27FC236}">
                <a16:creationId xmlns:a16="http://schemas.microsoft.com/office/drawing/2014/main" id="{66FB3DE1-0CE1-B8C5-DC99-341189326D94}"/>
              </a:ext>
            </a:extLst>
          </p:cNvPr>
          <p:cNvSpPr/>
          <p:nvPr/>
        </p:nvSpPr>
        <p:spPr>
          <a:xfrm>
            <a:off x="7118189"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8" name="Can 17">
            <a:extLst>
              <a:ext uri="{FF2B5EF4-FFF2-40B4-BE49-F238E27FC236}">
                <a16:creationId xmlns:a16="http://schemas.microsoft.com/office/drawing/2014/main" id="{10ED2B43-4332-92F5-B7F5-76743DD34257}"/>
              </a:ext>
            </a:extLst>
          </p:cNvPr>
          <p:cNvSpPr/>
          <p:nvPr/>
        </p:nvSpPr>
        <p:spPr>
          <a:xfrm>
            <a:off x="5176956" y="2542072"/>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9" name="Card 18">
            <a:extLst>
              <a:ext uri="{FF2B5EF4-FFF2-40B4-BE49-F238E27FC236}">
                <a16:creationId xmlns:a16="http://schemas.microsoft.com/office/drawing/2014/main" id="{ACB27DB5-9E04-49DC-F45E-904266B12A0A}"/>
              </a:ext>
            </a:extLst>
          </p:cNvPr>
          <p:cNvSpPr/>
          <p:nvPr/>
        </p:nvSpPr>
        <p:spPr>
          <a:xfrm>
            <a:off x="1815465" y="2600989"/>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pic>
        <p:nvPicPr>
          <p:cNvPr id="33" name="Picture 32" descr="A hexagon with blue and green text&#10;&#10;Description automatically generated">
            <a:extLst>
              <a:ext uri="{FF2B5EF4-FFF2-40B4-BE49-F238E27FC236}">
                <a16:creationId xmlns:a16="http://schemas.microsoft.com/office/drawing/2014/main" id="{9EBCF00E-3546-D075-68DC-06A47F372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1876" y="2556370"/>
            <a:ext cx="357308" cy="407887"/>
          </a:xfrm>
          <a:prstGeom prst="rect">
            <a:avLst/>
          </a:prstGeom>
        </p:spPr>
      </p:pic>
      <p:pic>
        <p:nvPicPr>
          <p:cNvPr id="34" name="Picture 33" descr="A hexagon with blue and green text&#10;&#10;Description automatically generated">
            <a:extLst>
              <a:ext uri="{FF2B5EF4-FFF2-40B4-BE49-F238E27FC236}">
                <a16:creationId xmlns:a16="http://schemas.microsoft.com/office/drawing/2014/main" id="{8EECB3FD-D00D-98E9-1586-DEC2A2438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359" y="2598051"/>
            <a:ext cx="357308" cy="407887"/>
          </a:xfrm>
          <a:prstGeom prst="rect">
            <a:avLst/>
          </a:prstGeom>
        </p:spPr>
      </p:pic>
      <p:pic>
        <p:nvPicPr>
          <p:cNvPr id="35" name="Picture 34" descr="A hexagon with blue and green text&#10;&#10;Description automatically generated">
            <a:extLst>
              <a:ext uri="{FF2B5EF4-FFF2-40B4-BE49-F238E27FC236}">
                <a16:creationId xmlns:a16="http://schemas.microsoft.com/office/drawing/2014/main" id="{4A89258B-CF3D-1F53-6D63-03850F2AE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3975" y="2687553"/>
            <a:ext cx="357308" cy="407887"/>
          </a:xfrm>
          <a:prstGeom prst="rect">
            <a:avLst/>
          </a:prstGeom>
        </p:spPr>
      </p:pic>
      <p:sp>
        <p:nvSpPr>
          <p:cNvPr id="36" name="TextBox 35">
            <a:extLst>
              <a:ext uri="{FF2B5EF4-FFF2-40B4-BE49-F238E27FC236}">
                <a16:creationId xmlns:a16="http://schemas.microsoft.com/office/drawing/2014/main" id="{39F6FF3D-FEDC-783C-5AA3-9E0C9E458C26}"/>
              </a:ext>
            </a:extLst>
          </p:cNvPr>
          <p:cNvSpPr txBox="1"/>
          <p:nvPr/>
        </p:nvSpPr>
        <p:spPr>
          <a:xfrm>
            <a:off x="10474410" y="2740430"/>
            <a:ext cx="1369286" cy="276999"/>
          </a:xfrm>
          <a:prstGeom prst="rect">
            <a:avLst/>
          </a:prstGeom>
          <a:noFill/>
        </p:spPr>
        <p:txBody>
          <a:bodyPr wrap="none" rtlCol="0">
            <a:spAutoFit/>
          </a:bodyPr>
          <a:lstStyle/>
          <a:p>
            <a:r>
              <a:rPr lang="en-GB" sz="1200" dirty="0">
                <a:latin typeface="Barlow" pitchFamily="2" charset="77"/>
              </a:rPr>
              <a:t>USDM Foundation</a:t>
            </a:r>
          </a:p>
        </p:txBody>
      </p:sp>
      <p:sp>
        <p:nvSpPr>
          <p:cNvPr id="37" name="Can 36">
            <a:extLst>
              <a:ext uri="{FF2B5EF4-FFF2-40B4-BE49-F238E27FC236}">
                <a16:creationId xmlns:a16="http://schemas.microsoft.com/office/drawing/2014/main" id="{E2C4F4BA-E9F7-1905-84DF-C7F2CB18790E}"/>
              </a:ext>
            </a:extLst>
          </p:cNvPr>
          <p:cNvSpPr/>
          <p:nvPr/>
        </p:nvSpPr>
        <p:spPr>
          <a:xfrm>
            <a:off x="9976147" y="2131296"/>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39" name="TextBox 38">
            <a:extLst>
              <a:ext uri="{FF2B5EF4-FFF2-40B4-BE49-F238E27FC236}">
                <a16:creationId xmlns:a16="http://schemas.microsoft.com/office/drawing/2014/main" id="{1600B865-FC2E-51D7-3627-D809FAF610E4}"/>
              </a:ext>
            </a:extLst>
          </p:cNvPr>
          <p:cNvSpPr txBox="1"/>
          <p:nvPr/>
        </p:nvSpPr>
        <p:spPr>
          <a:xfrm>
            <a:off x="10474410" y="2184028"/>
            <a:ext cx="1226618" cy="276999"/>
          </a:xfrm>
          <a:prstGeom prst="rect">
            <a:avLst/>
          </a:prstGeom>
          <a:noFill/>
        </p:spPr>
        <p:txBody>
          <a:bodyPr wrap="none" rtlCol="0">
            <a:spAutoFit/>
          </a:bodyPr>
          <a:lstStyle/>
          <a:p>
            <a:r>
              <a:rPr lang="en-GB" sz="1200" dirty="0">
                <a:latin typeface="Barlow" pitchFamily="2" charset="77"/>
              </a:rPr>
              <a:t>Neo4j Graph DB</a:t>
            </a:r>
          </a:p>
        </p:txBody>
      </p:sp>
      <p:sp>
        <p:nvSpPr>
          <p:cNvPr id="40" name="Card 39">
            <a:extLst>
              <a:ext uri="{FF2B5EF4-FFF2-40B4-BE49-F238E27FC236}">
                <a16:creationId xmlns:a16="http://schemas.microsoft.com/office/drawing/2014/main" id="{20E77401-AFC7-A843-F4FB-23D260523625}"/>
              </a:ext>
            </a:extLst>
          </p:cNvPr>
          <p:cNvSpPr/>
          <p:nvPr/>
        </p:nvSpPr>
        <p:spPr>
          <a:xfrm>
            <a:off x="10023975" y="1629250"/>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sp>
        <p:nvSpPr>
          <p:cNvPr id="42" name="TextBox 41">
            <a:extLst>
              <a:ext uri="{FF2B5EF4-FFF2-40B4-BE49-F238E27FC236}">
                <a16:creationId xmlns:a16="http://schemas.microsoft.com/office/drawing/2014/main" id="{81019BA3-6598-F793-8857-D480BB7F387F}"/>
              </a:ext>
            </a:extLst>
          </p:cNvPr>
          <p:cNvSpPr txBox="1"/>
          <p:nvPr/>
        </p:nvSpPr>
        <p:spPr>
          <a:xfrm>
            <a:off x="10474410" y="1647615"/>
            <a:ext cx="1385316" cy="276999"/>
          </a:xfrm>
          <a:prstGeom prst="rect">
            <a:avLst/>
          </a:prstGeom>
          <a:noFill/>
        </p:spPr>
        <p:txBody>
          <a:bodyPr wrap="none" rtlCol="0">
            <a:spAutoFit/>
          </a:bodyPr>
          <a:lstStyle/>
          <a:p>
            <a:r>
              <a:rPr lang="en-GB" sz="1200" dirty="0">
                <a:latin typeface="Barlow" pitchFamily="2" charset="77"/>
              </a:rPr>
              <a:t>USDM JSON Store</a:t>
            </a:r>
          </a:p>
        </p:txBody>
      </p:sp>
      <p:sp>
        <p:nvSpPr>
          <p:cNvPr id="5" name="Oval 4">
            <a:extLst>
              <a:ext uri="{FF2B5EF4-FFF2-40B4-BE49-F238E27FC236}">
                <a16:creationId xmlns:a16="http://schemas.microsoft.com/office/drawing/2014/main" id="{BEC63BB8-DFEC-03E9-F865-55BAF4DC48E7}"/>
              </a:ext>
            </a:extLst>
          </p:cNvPr>
          <p:cNvSpPr/>
          <p:nvPr/>
        </p:nvSpPr>
        <p:spPr>
          <a:xfrm>
            <a:off x="9945393" y="4285253"/>
            <a:ext cx="514472" cy="535457"/>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400" dirty="0">
              <a:solidFill>
                <a:schemeClr val="tx1"/>
              </a:solidFill>
              <a:latin typeface="Barlow" pitchFamily="2" charset="77"/>
            </a:endParaRPr>
          </a:p>
        </p:txBody>
      </p:sp>
      <p:sp>
        <p:nvSpPr>
          <p:cNvPr id="8" name="TextBox 7">
            <a:extLst>
              <a:ext uri="{FF2B5EF4-FFF2-40B4-BE49-F238E27FC236}">
                <a16:creationId xmlns:a16="http://schemas.microsoft.com/office/drawing/2014/main" id="{8AC01B7B-80D8-DEC5-1C5A-B2C76BFDCC34}"/>
              </a:ext>
            </a:extLst>
          </p:cNvPr>
          <p:cNvSpPr txBox="1"/>
          <p:nvPr/>
        </p:nvSpPr>
        <p:spPr>
          <a:xfrm>
            <a:off x="10478499" y="4377788"/>
            <a:ext cx="1039067" cy="276999"/>
          </a:xfrm>
          <a:prstGeom prst="rect">
            <a:avLst/>
          </a:prstGeom>
          <a:noFill/>
        </p:spPr>
        <p:txBody>
          <a:bodyPr wrap="none" rtlCol="0">
            <a:spAutoFit/>
          </a:bodyPr>
          <a:lstStyle/>
          <a:p>
            <a:r>
              <a:rPr lang="en-GB" sz="1200" dirty="0">
                <a:latin typeface="Barlow" pitchFamily="2" charset="77"/>
              </a:rPr>
              <a:t>Microservice</a:t>
            </a:r>
          </a:p>
        </p:txBody>
      </p:sp>
    </p:spTree>
    <p:extLst>
      <p:ext uri="{BB962C8B-B14F-4D97-AF65-F5344CB8AC3E}">
        <p14:creationId xmlns:p14="http://schemas.microsoft.com/office/powerpoint/2010/main" val="348339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B6C9605A-C0EC-7957-11A7-319A6A1E7C4D}"/>
              </a:ext>
            </a:extLst>
          </p:cNvPr>
          <p:cNvSpPr/>
          <p:nvPr/>
        </p:nvSpPr>
        <p:spPr>
          <a:xfrm>
            <a:off x="1647654" y="4008395"/>
            <a:ext cx="6258646" cy="2178414"/>
          </a:xfrm>
          <a:prstGeom prst="roundRect">
            <a:avLst>
              <a:gd name="adj" fmla="val 7767"/>
            </a:avLst>
          </a:prstGeom>
          <a:solidFill>
            <a:schemeClr val="bg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A586B3A4-8333-DAC7-CE22-6B14ED9AC233}"/>
              </a:ext>
            </a:extLst>
          </p:cNvPr>
          <p:cNvSpPr txBox="1"/>
          <p:nvPr/>
        </p:nvSpPr>
        <p:spPr>
          <a:xfrm>
            <a:off x="7973991" y="5121266"/>
            <a:ext cx="2959386" cy="1046440"/>
          </a:xfrm>
          <a:prstGeom prst="rect">
            <a:avLst/>
          </a:prstGeom>
          <a:noFill/>
        </p:spPr>
        <p:txBody>
          <a:bodyPr wrap="square" rtlCol="0">
            <a:spAutoFit/>
          </a:bodyPr>
          <a:lstStyle/>
          <a:p>
            <a:r>
              <a:rPr lang="en-GB" sz="1400" b="1" dirty="0">
                <a:solidFill>
                  <a:srgbClr val="FF0000"/>
                </a:solidFill>
                <a:latin typeface="Barlow" pitchFamily="2" charset="77"/>
              </a:rPr>
              <a:t>Solid Foundation (Definitions)</a:t>
            </a:r>
          </a:p>
          <a:p>
            <a:r>
              <a:rPr lang="en-GB" sz="1200" dirty="0">
                <a:solidFill>
                  <a:schemeClr val="bg1">
                    <a:lumMod val="50000"/>
                  </a:schemeClr>
                </a:solidFill>
                <a:latin typeface="Barlow" pitchFamily="2" charset="77"/>
              </a:rPr>
              <a:t>Definition services that provide key definitions and the management thereof. Equivalent to what is seen currently as an “MDR”</a:t>
            </a:r>
          </a:p>
        </p:txBody>
      </p:sp>
      <p:sp>
        <p:nvSpPr>
          <p:cNvPr id="22" name="Rounded Rectangle 21">
            <a:extLst>
              <a:ext uri="{FF2B5EF4-FFF2-40B4-BE49-F238E27FC236}">
                <a16:creationId xmlns:a16="http://schemas.microsoft.com/office/drawing/2014/main" id="{B88C3E00-A622-BCBF-D908-8BAC093EB9D1}"/>
              </a:ext>
            </a:extLst>
          </p:cNvPr>
          <p:cNvSpPr/>
          <p:nvPr/>
        </p:nvSpPr>
        <p:spPr>
          <a:xfrm>
            <a:off x="4101463" y="1166542"/>
            <a:ext cx="2079183" cy="2178414"/>
          </a:xfrm>
          <a:prstGeom prst="roundRect">
            <a:avLst>
              <a:gd name="adj" fmla="val 7767"/>
            </a:avLst>
          </a:prstGeom>
          <a:solidFill>
            <a:schemeClr val="bg1">
              <a:lumMod val="9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3811D324-58F2-B175-3729-1D7EA3ADB58B}"/>
              </a:ext>
            </a:extLst>
          </p:cNvPr>
          <p:cNvSpPr txBox="1"/>
          <p:nvPr/>
        </p:nvSpPr>
        <p:spPr>
          <a:xfrm>
            <a:off x="4101462" y="241809"/>
            <a:ext cx="2079183" cy="861774"/>
          </a:xfrm>
          <a:prstGeom prst="rect">
            <a:avLst/>
          </a:prstGeom>
          <a:noFill/>
        </p:spPr>
        <p:txBody>
          <a:bodyPr wrap="square" rtlCol="0">
            <a:spAutoFit/>
          </a:bodyPr>
          <a:lstStyle/>
          <a:p>
            <a:r>
              <a:rPr lang="en-GB" sz="1400" b="1" dirty="0">
                <a:solidFill>
                  <a:schemeClr val="accent6">
                    <a:lumMod val="75000"/>
                  </a:schemeClr>
                </a:solidFill>
                <a:latin typeface="Barlow" pitchFamily="2" charset="77"/>
              </a:rPr>
              <a:t>Study</a:t>
            </a:r>
          </a:p>
          <a:p>
            <a:r>
              <a:rPr lang="en-GB" sz="1200" dirty="0">
                <a:solidFill>
                  <a:schemeClr val="bg1">
                    <a:lumMod val="50000"/>
                  </a:schemeClr>
                </a:solidFill>
                <a:latin typeface="Barlow" pitchFamily="2" charset="77"/>
              </a:rPr>
              <a:t>The study, its design and its data, all linked providing the source of knowledge</a:t>
            </a:r>
          </a:p>
        </p:txBody>
      </p:sp>
      <p:sp>
        <p:nvSpPr>
          <p:cNvPr id="20" name="Rounded Rectangle 19">
            <a:extLst>
              <a:ext uri="{FF2B5EF4-FFF2-40B4-BE49-F238E27FC236}">
                <a16:creationId xmlns:a16="http://schemas.microsoft.com/office/drawing/2014/main" id="{17461349-FCA9-6F52-A9F2-5083AE907CA1}"/>
              </a:ext>
            </a:extLst>
          </p:cNvPr>
          <p:cNvSpPr/>
          <p:nvPr/>
        </p:nvSpPr>
        <p:spPr>
          <a:xfrm>
            <a:off x="702787" y="1166542"/>
            <a:ext cx="2079183" cy="2192810"/>
          </a:xfrm>
          <a:prstGeom prst="roundRect">
            <a:avLst>
              <a:gd name="adj" fmla="val 7767"/>
            </a:avLst>
          </a:prstGeom>
          <a:solidFill>
            <a:schemeClr val="bg1">
              <a:lumMod val="95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E7EF442A-E977-32F4-54CC-B86EC6C78F17}"/>
              </a:ext>
            </a:extLst>
          </p:cNvPr>
          <p:cNvSpPr txBox="1"/>
          <p:nvPr/>
        </p:nvSpPr>
        <p:spPr>
          <a:xfrm>
            <a:off x="599296" y="3387076"/>
            <a:ext cx="1847759" cy="677108"/>
          </a:xfrm>
          <a:prstGeom prst="rect">
            <a:avLst/>
          </a:prstGeom>
          <a:noFill/>
        </p:spPr>
        <p:txBody>
          <a:bodyPr wrap="square" rtlCol="0">
            <a:spAutoFit/>
          </a:bodyPr>
          <a:lstStyle/>
          <a:p>
            <a:r>
              <a:rPr lang="en-GB" sz="1400" b="1" dirty="0">
                <a:solidFill>
                  <a:srgbClr val="FFC000"/>
                </a:solidFill>
                <a:latin typeface="Barlow" pitchFamily="2" charset="77"/>
              </a:rPr>
              <a:t>Tools</a:t>
            </a:r>
          </a:p>
          <a:p>
            <a:r>
              <a:rPr lang="en-GB" sz="1200" dirty="0">
                <a:solidFill>
                  <a:schemeClr val="bg1">
                    <a:lumMod val="50000"/>
                  </a:schemeClr>
                </a:solidFill>
                <a:latin typeface="Barlow" pitchFamily="2" charset="77"/>
              </a:rPr>
              <a:t>Key tools to support adoption</a:t>
            </a:r>
          </a:p>
        </p:txBody>
      </p:sp>
      <p:sp>
        <p:nvSpPr>
          <p:cNvPr id="44" name="Rounded Rectangle 43">
            <a:extLst>
              <a:ext uri="{FF2B5EF4-FFF2-40B4-BE49-F238E27FC236}">
                <a16:creationId xmlns:a16="http://schemas.microsoft.com/office/drawing/2014/main" id="{D0BB865E-158A-1EB1-7B5D-7ABF01E1F335}"/>
              </a:ext>
            </a:extLst>
          </p:cNvPr>
          <p:cNvSpPr/>
          <p:nvPr/>
        </p:nvSpPr>
        <p:spPr>
          <a:xfrm>
            <a:off x="9866811" y="1489166"/>
            <a:ext cx="2131606" cy="3436461"/>
          </a:xfrm>
          <a:prstGeom prst="roundRect">
            <a:avLst>
              <a:gd name="adj" fmla="val 44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4662435"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3078825" y="4598069"/>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a:xfrm>
            <a:off x="838200" y="365126"/>
            <a:ext cx="10515600" cy="614832"/>
          </a:xfrm>
        </p:spPr>
        <p:txBody>
          <a:bodyPr>
            <a:normAutofit fontScale="90000"/>
          </a:bodyPr>
          <a:lstStyle/>
          <a:p>
            <a:r>
              <a:rPr lang="en-GB" dirty="0"/>
              <a:t>Key Areas</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4</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2061868"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3526430"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4264943" y="2138087"/>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2841912" y="2723785"/>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3822542" y="3357981"/>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4059815" y="5744964"/>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6414904"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5364864" y="2750341"/>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4970667" y="4277704"/>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4550966" y="3368071"/>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2523454" y="5041264"/>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6533933" y="505679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88" idx="3"/>
            <a:endCxn id="163" idx="2"/>
          </p:cNvCxnSpPr>
          <p:nvPr/>
        </p:nvCxnSpPr>
        <p:spPr>
          <a:xfrm flipV="1">
            <a:off x="5504052" y="5543823"/>
            <a:ext cx="1256363" cy="3837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88" idx="1"/>
            <a:endCxn id="162" idx="2"/>
          </p:cNvCxnSpPr>
          <p:nvPr/>
        </p:nvCxnSpPr>
        <p:spPr>
          <a:xfrm rot="10800000">
            <a:off x="2749937" y="5528289"/>
            <a:ext cx="1309879" cy="3992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8452" y="4346150"/>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2717" y="1107259"/>
            <a:ext cx="914400" cy="914400"/>
          </a:xfrm>
          <a:prstGeom prst="rect">
            <a:avLst/>
          </a:prstGeom>
        </p:spPr>
      </p:pic>
      <p:sp>
        <p:nvSpPr>
          <p:cNvPr id="235" name="Diamond 234">
            <a:extLst>
              <a:ext uri="{FF2B5EF4-FFF2-40B4-BE49-F238E27FC236}">
                <a16:creationId xmlns:a16="http://schemas.microsoft.com/office/drawing/2014/main" id="{2A6D7E2F-299B-93C3-8170-FB2089C10FC8}"/>
              </a:ext>
            </a:extLst>
          </p:cNvPr>
          <p:cNvSpPr/>
          <p:nvPr/>
        </p:nvSpPr>
        <p:spPr>
          <a:xfrm>
            <a:off x="4776977" y="4980991"/>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48" name="TextBox 247">
            <a:extLst>
              <a:ext uri="{FF2B5EF4-FFF2-40B4-BE49-F238E27FC236}">
                <a16:creationId xmlns:a16="http://schemas.microsoft.com/office/drawing/2014/main" id="{22FFADFC-51D6-DD1A-8C73-77BED02C7F3E}"/>
              </a:ext>
            </a:extLst>
          </p:cNvPr>
          <p:cNvSpPr txBox="1"/>
          <p:nvPr/>
        </p:nvSpPr>
        <p:spPr>
          <a:xfrm>
            <a:off x="7291655" y="133205"/>
            <a:ext cx="4706762" cy="1231106"/>
          </a:xfrm>
          <a:prstGeom prst="rect">
            <a:avLst/>
          </a:prstGeom>
          <a:noFill/>
        </p:spPr>
        <p:txBody>
          <a:bodyPr wrap="square" rtlCol="0">
            <a:spAutoFit/>
          </a:bodyPr>
          <a:lstStyle/>
          <a:p>
            <a:r>
              <a:rPr lang="en-GB" sz="1400" b="1" dirty="0">
                <a:solidFill>
                  <a:schemeClr val="bg1">
                    <a:lumMod val="50000"/>
                  </a:schemeClr>
                </a:solidFill>
                <a:latin typeface="Barlow" pitchFamily="2" charset="77"/>
              </a:rPr>
              <a:t>Microservices Architecture</a:t>
            </a:r>
          </a:p>
          <a:p>
            <a:r>
              <a:rPr lang="en-GB" sz="1200" dirty="0">
                <a:solidFill>
                  <a:schemeClr val="bg1">
                    <a:lumMod val="50000"/>
                  </a:schemeClr>
                </a:solidFill>
                <a:latin typeface="Barlow" pitchFamily="2" charset="77"/>
              </a:rPr>
              <a:t>A series of cooperating microservices each task with a focused area of functionality. A set of services can be deployed to meet a given business need.</a:t>
            </a:r>
          </a:p>
          <a:p>
            <a:endParaRPr lang="en-GB" sz="1200" dirty="0">
              <a:solidFill>
                <a:schemeClr val="bg1">
                  <a:lumMod val="50000"/>
                </a:schemeClr>
              </a:solidFill>
              <a:latin typeface="Barlow" pitchFamily="2" charset="77"/>
            </a:endParaRPr>
          </a:p>
          <a:p>
            <a:r>
              <a:rPr lang="en-GB" sz="1200" dirty="0">
                <a:solidFill>
                  <a:schemeClr val="bg1">
                    <a:lumMod val="50000"/>
                  </a:schemeClr>
                </a:solidFill>
                <a:latin typeface="Barlow" pitchFamily="2" charset="77"/>
              </a:rPr>
              <a:t>See the paper: Towards Collaboration, Dave Iberson-Hurst, 2021</a:t>
            </a:r>
          </a:p>
        </p:txBody>
      </p:sp>
      <p:sp>
        <p:nvSpPr>
          <p:cNvPr id="249" name="Diamond 248">
            <a:extLst>
              <a:ext uri="{FF2B5EF4-FFF2-40B4-BE49-F238E27FC236}">
                <a16:creationId xmlns:a16="http://schemas.microsoft.com/office/drawing/2014/main" id="{25DB3C01-30FA-F4B9-4DA5-0F178CD305D1}"/>
              </a:ext>
            </a:extLst>
          </p:cNvPr>
          <p:cNvSpPr/>
          <p:nvPr/>
        </p:nvSpPr>
        <p:spPr>
          <a:xfrm>
            <a:off x="9976147" y="3690158"/>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DL</a:t>
            </a:r>
          </a:p>
        </p:txBody>
      </p:sp>
      <p:sp>
        <p:nvSpPr>
          <p:cNvPr id="250" name="TextBox 249">
            <a:extLst>
              <a:ext uri="{FF2B5EF4-FFF2-40B4-BE49-F238E27FC236}">
                <a16:creationId xmlns:a16="http://schemas.microsoft.com/office/drawing/2014/main" id="{CD723F82-9D87-5C38-C5FC-3D975A606507}"/>
              </a:ext>
            </a:extLst>
          </p:cNvPr>
          <p:cNvSpPr txBox="1"/>
          <p:nvPr/>
        </p:nvSpPr>
        <p:spPr>
          <a:xfrm>
            <a:off x="10474872" y="3800926"/>
            <a:ext cx="994183" cy="276999"/>
          </a:xfrm>
          <a:prstGeom prst="rect">
            <a:avLst/>
          </a:prstGeom>
          <a:noFill/>
        </p:spPr>
        <p:txBody>
          <a:bodyPr wrap="none" rtlCol="0">
            <a:spAutoFit/>
          </a:bodyPr>
          <a:lstStyle/>
          <a:p>
            <a:r>
              <a:rPr lang="en-GB" sz="1200" dirty="0">
                <a:latin typeface="Barlow" pitchFamily="2" charset="77"/>
              </a:rPr>
              <a:t>Data Loader</a:t>
            </a:r>
          </a:p>
        </p:txBody>
      </p:sp>
      <p:pic>
        <p:nvPicPr>
          <p:cNvPr id="251" name="Graphic 250" descr="Internet with solid fill">
            <a:extLst>
              <a:ext uri="{FF2B5EF4-FFF2-40B4-BE49-F238E27FC236}">
                <a16:creationId xmlns:a16="http://schemas.microsoft.com/office/drawing/2014/main" id="{19DEDED0-568F-0AF2-84A0-2DCAA1173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2086" y="3164161"/>
            <a:ext cx="536413" cy="536413"/>
          </a:xfrm>
          <a:prstGeom prst="rect">
            <a:avLst/>
          </a:prstGeom>
        </p:spPr>
      </p:pic>
      <p:sp>
        <p:nvSpPr>
          <p:cNvPr id="252" name="TextBox 251">
            <a:extLst>
              <a:ext uri="{FF2B5EF4-FFF2-40B4-BE49-F238E27FC236}">
                <a16:creationId xmlns:a16="http://schemas.microsoft.com/office/drawing/2014/main" id="{E9A9BB32-C527-0B9C-F78D-8F4BA1BB0855}"/>
              </a:ext>
            </a:extLst>
          </p:cNvPr>
          <p:cNvSpPr txBox="1"/>
          <p:nvPr/>
        </p:nvSpPr>
        <p:spPr>
          <a:xfrm>
            <a:off x="10468633" y="3282106"/>
            <a:ext cx="1138453" cy="276999"/>
          </a:xfrm>
          <a:prstGeom prst="rect">
            <a:avLst/>
          </a:prstGeom>
          <a:noFill/>
        </p:spPr>
        <p:txBody>
          <a:bodyPr wrap="none" rtlCol="0">
            <a:spAutoFit/>
          </a:bodyPr>
          <a:lstStyle/>
          <a:p>
            <a:r>
              <a:rPr lang="en-GB" sz="1200" dirty="0">
                <a:latin typeface="Barlow" pitchFamily="2" charset="77"/>
              </a:rPr>
              <a:t>User Interface</a:t>
            </a:r>
          </a:p>
        </p:txBody>
      </p:sp>
      <p:sp>
        <p:nvSpPr>
          <p:cNvPr id="6" name="Footer Placeholder 5">
            <a:extLst>
              <a:ext uri="{FF2B5EF4-FFF2-40B4-BE49-F238E27FC236}">
                <a16:creationId xmlns:a16="http://schemas.microsoft.com/office/drawing/2014/main" id="{FFDF18E0-C732-FA26-339C-04D9AA116AB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cxnSp>
        <p:nvCxnSpPr>
          <p:cNvPr id="3" name="Elbow Connector 2">
            <a:extLst>
              <a:ext uri="{FF2B5EF4-FFF2-40B4-BE49-F238E27FC236}">
                <a16:creationId xmlns:a16="http://schemas.microsoft.com/office/drawing/2014/main" id="{78315814-3DF4-0D2F-4E00-15DE8A874D8A}"/>
              </a:ext>
            </a:extLst>
          </p:cNvPr>
          <p:cNvCxnSpPr>
            <a:cxnSpLocks/>
            <a:stCxn id="88" idx="0"/>
            <a:endCxn id="13" idx="4"/>
          </p:cNvCxnSpPr>
          <p:nvPr/>
        </p:nvCxnSpPr>
        <p:spPr>
          <a:xfrm rot="16200000" flipV="1">
            <a:off x="4184860" y="5147890"/>
            <a:ext cx="428577" cy="7655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EDD9B3C-46CF-3421-AB69-FC6B8071A61A}"/>
              </a:ext>
            </a:extLst>
          </p:cNvPr>
          <p:cNvSpPr/>
          <p:nvPr/>
        </p:nvSpPr>
        <p:spPr>
          <a:xfrm>
            <a:off x="908789" y="2186520"/>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latin typeface="Barlow" pitchFamily="2" charset="77"/>
              </a:rPr>
              <a:t>Study</a:t>
            </a:r>
          </a:p>
          <a:p>
            <a:pPr algn="ctr"/>
            <a:r>
              <a:rPr lang="en-GB" sz="1100" dirty="0">
                <a:solidFill>
                  <a:schemeClr val="tx1"/>
                </a:solidFill>
                <a:latin typeface="Barlow" pitchFamily="2" charset="77"/>
              </a:rPr>
              <a:t>Definition Workbench</a:t>
            </a:r>
          </a:p>
        </p:txBody>
      </p:sp>
      <p:sp>
        <p:nvSpPr>
          <p:cNvPr id="11" name="Pentagon 10">
            <a:extLst>
              <a:ext uri="{FF2B5EF4-FFF2-40B4-BE49-F238E27FC236}">
                <a16:creationId xmlns:a16="http://schemas.microsoft.com/office/drawing/2014/main" id="{C93EE161-E3BD-5A6D-B198-C613C7A72080}"/>
              </a:ext>
            </a:extLst>
          </p:cNvPr>
          <p:cNvSpPr/>
          <p:nvPr/>
        </p:nvSpPr>
        <p:spPr>
          <a:xfrm rot="5400000">
            <a:off x="1279020"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descr="Internet with solid fill">
            <a:extLst>
              <a:ext uri="{FF2B5EF4-FFF2-40B4-BE49-F238E27FC236}">
                <a16:creationId xmlns:a16="http://schemas.microsoft.com/office/drawing/2014/main" id="{4A1BFA77-697B-7F41-827C-218333DE07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885" y="1106667"/>
            <a:ext cx="914400" cy="914400"/>
          </a:xfrm>
          <a:prstGeom prst="rect">
            <a:avLst/>
          </a:prstGeom>
        </p:spPr>
      </p:pic>
      <p:sp>
        <p:nvSpPr>
          <p:cNvPr id="14" name="Can 13">
            <a:extLst>
              <a:ext uri="{FF2B5EF4-FFF2-40B4-BE49-F238E27FC236}">
                <a16:creationId xmlns:a16="http://schemas.microsoft.com/office/drawing/2014/main" id="{2CBDEA07-F3EC-8352-2A7A-8582645CAF67}"/>
              </a:ext>
            </a:extLst>
          </p:cNvPr>
          <p:cNvSpPr/>
          <p:nvPr/>
        </p:nvSpPr>
        <p:spPr>
          <a:xfrm>
            <a:off x="3283968"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5" name="Can 14">
            <a:extLst>
              <a:ext uri="{FF2B5EF4-FFF2-40B4-BE49-F238E27FC236}">
                <a16:creationId xmlns:a16="http://schemas.microsoft.com/office/drawing/2014/main" id="{C1E4C5BC-A262-9FB0-DB56-D89FAD7DEE3E}"/>
              </a:ext>
            </a:extLst>
          </p:cNvPr>
          <p:cNvSpPr/>
          <p:nvPr/>
        </p:nvSpPr>
        <p:spPr>
          <a:xfrm>
            <a:off x="1793899"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6" name="Can 15">
            <a:extLst>
              <a:ext uri="{FF2B5EF4-FFF2-40B4-BE49-F238E27FC236}">
                <a16:creationId xmlns:a16="http://schemas.microsoft.com/office/drawing/2014/main" id="{1C8D1B8E-4A20-E075-87CD-5D7370FBA2CB}"/>
              </a:ext>
            </a:extLst>
          </p:cNvPr>
          <p:cNvSpPr/>
          <p:nvPr/>
        </p:nvSpPr>
        <p:spPr>
          <a:xfrm>
            <a:off x="5657247"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7" name="Can 16">
            <a:extLst>
              <a:ext uri="{FF2B5EF4-FFF2-40B4-BE49-F238E27FC236}">
                <a16:creationId xmlns:a16="http://schemas.microsoft.com/office/drawing/2014/main" id="{66FB3DE1-0CE1-B8C5-DC99-341189326D94}"/>
              </a:ext>
            </a:extLst>
          </p:cNvPr>
          <p:cNvSpPr/>
          <p:nvPr/>
        </p:nvSpPr>
        <p:spPr>
          <a:xfrm>
            <a:off x="7118189"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8" name="Can 17">
            <a:extLst>
              <a:ext uri="{FF2B5EF4-FFF2-40B4-BE49-F238E27FC236}">
                <a16:creationId xmlns:a16="http://schemas.microsoft.com/office/drawing/2014/main" id="{10ED2B43-4332-92F5-B7F5-76743DD34257}"/>
              </a:ext>
            </a:extLst>
          </p:cNvPr>
          <p:cNvSpPr/>
          <p:nvPr/>
        </p:nvSpPr>
        <p:spPr>
          <a:xfrm>
            <a:off x="5176956" y="2542072"/>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9" name="Card 18">
            <a:extLst>
              <a:ext uri="{FF2B5EF4-FFF2-40B4-BE49-F238E27FC236}">
                <a16:creationId xmlns:a16="http://schemas.microsoft.com/office/drawing/2014/main" id="{ACB27DB5-9E04-49DC-F45E-904266B12A0A}"/>
              </a:ext>
            </a:extLst>
          </p:cNvPr>
          <p:cNvSpPr/>
          <p:nvPr/>
        </p:nvSpPr>
        <p:spPr>
          <a:xfrm>
            <a:off x="1815465" y="2600989"/>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pic>
        <p:nvPicPr>
          <p:cNvPr id="33" name="Picture 32" descr="A hexagon with blue and green text&#10;&#10;Description automatically generated">
            <a:extLst>
              <a:ext uri="{FF2B5EF4-FFF2-40B4-BE49-F238E27FC236}">
                <a16:creationId xmlns:a16="http://schemas.microsoft.com/office/drawing/2014/main" id="{9EBCF00E-3546-D075-68DC-06A47F372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1876" y="2556370"/>
            <a:ext cx="357308" cy="407887"/>
          </a:xfrm>
          <a:prstGeom prst="rect">
            <a:avLst/>
          </a:prstGeom>
        </p:spPr>
      </p:pic>
      <p:pic>
        <p:nvPicPr>
          <p:cNvPr id="34" name="Picture 33" descr="A hexagon with blue and green text&#10;&#10;Description automatically generated">
            <a:extLst>
              <a:ext uri="{FF2B5EF4-FFF2-40B4-BE49-F238E27FC236}">
                <a16:creationId xmlns:a16="http://schemas.microsoft.com/office/drawing/2014/main" id="{8EECB3FD-D00D-98E9-1586-DEC2A2438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359" y="2598051"/>
            <a:ext cx="357308" cy="407887"/>
          </a:xfrm>
          <a:prstGeom prst="rect">
            <a:avLst/>
          </a:prstGeom>
        </p:spPr>
      </p:pic>
      <p:pic>
        <p:nvPicPr>
          <p:cNvPr id="35" name="Picture 34" descr="A hexagon with blue and green text&#10;&#10;Description automatically generated">
            <a:extLst>
              <a:ext uri="{FF2B5EF4-FFF2-40B4-BE49-F238E27FC236}">
                <a16:creationId xmlns:a16="http://schemas.microsoft.com/office/drawing/2014/main" id="{4A89258B-CF3D-1F53-6D63-03850F2AE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3975" y="2687553"/>
            <a:ext cx="357308" cy="407887"/>
          </a:xfrm>
          <a:prstGeom prst="rect">
            <a:avLst/>
          </a:prstGeom>
        </p:spPr>
      </p:pic>
      <p:sp>
        <p:nvSpPr>
          <p:cNvPr id="36" name="TextBox 35">
            <a:extLst>
              <a:ext uri="{FF2B5EF4-FFF2-40B4-BE49-F238E27FC236}">
                <a16:creationId xmlns:a16="http://schemas.microsoft.com/office/drawing/2014/main" id="{39F6FF3D-FEDC-783C-5AA3-9E0C9E458C26}"/>
              </a:ext>
            </a:extLst>
          </p:cNvPr>
          <p:cNvSpPr txBox="1"/>
          <p:nvPr/>
        </p:nvSpPr>
        <p:spPr>
          <a:xfrm>
            <a:off x="10474410" y="2740430"/>
            <a:ext cx="1369286" cy="276999"/>
          </a:xfrm>
          <a:prstGeom prst="rect">
            <a:avLst/>
          </a:prstGeom>
          <a:noFill/>
        </p:spPr>
        <p:txBody>
          <a:bodyPr wrap="none" rtlCol="0">
            <a:spAutoFit/>
          </a:bodyPr>
          <a:lstStyle/>
          <a:p>
            <a:r>
              <a:rPr lang="en-GB" sz="1200" dirty="0">
                <a:latin typeface="Barlow" pitchFamily="2" charset="77"/>
              </a:rPr>
              <a:t>USDM Foundation</a:t>
            </a:r>
          </a:p>
        </p:txBody>
      </p:sp>
      <p:sp>
        <p:nvSpPr>
          <p:cNvPr id="37" name="Can 36">
            <a:extLst>
              <a:ext uri="{FF2B5EF4-FFF2-40B4-BE49-F238E27FC236}">
                <a16:creationId xmlns:a16="http://schemas.microsoft.com/office/drawing/2014/main" id="{E2C4F4BA-E9F7-1905-84DF-C7F2CB18790E}"/>
              </a:ext>
            </a:extLst>
          </p:cNvPr>
          <p:cNvSpPr/>
          <p:nvPr/>
        </p:nvSpPr>
        <p:spPr>
          <a:xfrm>
            <a:off x="9976147" y="2131296"/>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39" name="TextBox 38">
            <a:extLst>
              <a:ext uri="{FF2B5EF4-FFF2-40B4-BE49-F238E27FC236}">
                <a16:creationId xmlns:a16="http://schemas.microsoft.com/office/drawing/2014/main" id="{1600B865-FC2E-51D7-3627-D809FAF610E4}"/>
              </a:ext>
            </a:extLst>
          </p:cNvPr>
          <p:cNvSpPr txBox="1"/>
          <p:nvPr/>
        </p:nvSpPr>
        <p:spPr>
          <a:xfrm>
            <a:off x="10474410" y="2184028"/>
            <a:ext cx="1226618" cy="276999"/>
          </a:xfrm>
          <a:prstGeom prst="rect">
            <a:avLst/>
          </a:prstGeom>
          <a:noFill/>
        </p:spPr>
        <p:txBody>
          <a:bodyPr wrap="none" rtlCol="0">
            <a:spAutoFit/>
          </a:bodyPr>
          <a:lstStyle/>
          <a:p>
            <a:r>
              <a:rPr lang="en-GB" sz="1200" dirty="0">
                <a:latin typeface="Barlow" pitchFamily="2" charset="77"/>
              </a:rPr>
              <a:t>Neo4j Graph DB</a:t>
            </a:r>
          </a:p>
        </p:txBody>
      </p:sp>
      <p:sp>
        <p:nvSpPr>
          <p:cNvPr id="40" name="Card 39">
            <a:extLst>
              <a:ext uri="{FF2B5EF4-FFF2-40B4-BE49-F238E27FC236}">
                <a16:creationId xmlns:a16="http://schemas.microsoft.com/office/drawing/2014/main" id="{20E77401-AFC7-A843-F4FB-23D260523625}"/>
              </a:ext>
            </a:extLst>
          </p:cNvPr>
          <p:cNvSpPr/>
          <p:nvPr/>
        </p:nvSpPr>
        <p:spPr>
          <a:xfrm>
            <a:off x="10023975" y="1629250"/>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sp>
        <p:nvSpPr>
          <p:cNvPr id="42" name="TextBox 41">
            <a:extLst>
              <a:ext uri="{FF2B5EF4-FFF2-40B4-BE49-F238E27FC236}">
                <a16:creationId xmlns:a16="http://schemas.microsoft.com/office/drawing/2014/main" id="{81019BA3-6598-F793-8857-D480BB7F387F}"/>
              </a:ext>
            </a:extLst>
          </p:cNvPr>
          <p:cNvSpPr txBox="1"/>
          <p:nvPr/>
        </p:nvSpPr>
        <p:spPr>
          <a:xfrm>
            <a:off x="10474410" y="1647615"/>
            <a:ext cx="1385316" cy="276999"/>
          </a:xfrm>
          <a:prstGeom prst="rect">
            <a:avLst/>
          </a:prstGeom>
          <a:noFill/>
        </p:spPr>
        <p:txBody>
          <a:bodyPr wrap="none" rtlCol="0">
            <a:spAutoFit/>
          </a:bodyPr>
          <a:lstStyle/>
          <a:p>
            <a:r>
              <a:rPr lang="en-GB" sz="1200" dirty="0">
                <a:latin typeface="Barlow" pitchFamily="2" charset="77"/>
              </a:rPr>
              <a:t>USDM JSON Store</a:t>
            </a:r>
          </a:p>
        </p:txBody>
      </p:sp>
      <p:sp>
        <p:nvSpPr>
          <p:cNvPr id="5" name="Oval 4">
            <a:extLst>
              <a:ext uri="{FF2B5EF4-FFF2-40B4-BE49-F238E27FC236}">
                <a16:creationId xmlns:a16="http://schemas.microsoft.com/office/drawing/2014/main" id="{BEC63BB8-DFEC-03E9-F865-55BAF4DC48E7}"/>
              </a:ext>
            </a:extLst>
          </p:cNvPr>
          <p:cNvSpPr/>
          <p:nvPr/>
        </p:nvSpPr>
        <p:spPr>
          <a:xfrm>
            <a:off x="9945393" y="4285253"/>
            <a:ext cx="514472" cy="535457"/>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400" dirty="0">
              <a:solidFill>
                <a:schemeClr val="tx1"/>
              </a:solidFill>
              <a:latin typeface="Barlow" pitchFamily="2" charset="77"/>
            </a:endParaRPr>
          </a:p>
        </p:txBody>
      </p:sp>
      <p:sp>
        <p:nvSpPr>
          <p:cNvPr id="8" name="TextBox 7">
            <a:extLst>
              <a:ext uri="{FF2B5EF4-FFF2-40B4-BE49-F238E27FC236}">
                <a16:creationId xmlns:a16="http://schemas.microsoft.com/office/drawing/2014/main" id="{8AC01B7B-80D8-DEC5-1C5A-B2C76BFDCC34}"/>
              </a:ext>
            </a:extLst>
          </p:cNvPr>
          <p:cNvSpPr txBox="1"/>
          <p:nvPr/>
        </p:nvSpPr>
        <p:spPr>
          <a:xfrm>
            <a:off x="10478499" y="4377788"/>
            <a:ext cx="1039067" cy="276999"/>
          </a:xfrm>
          <a:prstGeom prst="rect">
            <a:avLst/>
          </a:prstGeom>
          <a:noFill/>
        </p:spPr>
        <p:txBody>
          <a:bodyPr wrap="none" rtlCol="0">
            <a:spAutoFit/>
          </a:bodyPr>
          <a:lstStyle/>
          <a:p>
            <a:r>
              <a:rPr lang="en-GB" sz="1200" dirty="0">
                <a:latin typeface="Barlow" pitchFamily="2" charset="77"/>
              </a:rPr>
              <a:t>Microservice</a:t>
            </a:r>
          </a:p>
        </p:txBody>
      </p:sp>
    </p:spTree>
    <p:extLst>
      <p:ext uri="{BB962C8B-B14F-4D97-AF65-F5344CB8AC3E}">
        <p14:creationId xmlns:p14="http://schemas.microsoft.com/office/powerpoint/2010/main" val="117478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53316936-8A3E-58C1-4E8B-EC1AF47686E0}"/>
              </a:ext>
            </a:extLst>
          </p:cNvPr>
          <p:cNvSpPr/>
          <p:nvPr/>
        </p:nvSpPr>
        <p:spPr>
          <a:xfrm>
            <a:off x="1594304" y="984536"/>
            <a:ext cx="7654199" cy="5384512"/>
          </a:xfrm>
          <a:custGeom>
            <a:avLst/>
            <a:gdLst>
              <a:gd name="connsiteX0" fmla="*/ 1909042 w 7654199"/>
              <a:gd name="connsiteY0" fmla="*/ 0 h 5384512"/>
              <a:gd name="connsiteX1" fmla="*/ 4624737 w 7654199"/>
              <a:gd name="connsiteY1" fmla="*/ 0 h 5384512"/>
              <a:gd name="connsiteX2" fmla="*/ 4861990 w 7654199"/>
              <a:gd name="connsiteY2" fmla="*/ 237253 h 5384512"/>
              <a:gd name="connsiteX3" fmla="*/ 4861990 w 7654199"/>
              <a:gd name="connsiteY3" fmla="*/ 2329887 h 5384512"/>
              <a:gd name="connsiteX4" fmla="*/ 7416946 w 7654199"/>
              <a:gd name="connsiteY4" fmla="*/ 2329887 h 5384512"/>
              <a:gd name="connsiteX5" fmla="*/ 7654199 w 7654199"/>
              <a:gd name="connsiteY5" fmla="*/ 2567140 h 5384512"/>
              <a:gd name="connsiteX6" fmla="*/ 7654199 w 7654199"/>
              <a:gd name="connsiteY6" fmla="*/ 5147259 h 5384512"/>
              <a:gd name="connsiteX7" fmla="*/ 7416946 w 7654199"/>
              <a:gd name="connsiteY7" fmla="*/ 5384512 h 5384512"/>
              <a:gd name="connsiteX8" fmla="*/ 237253 w 7654199"/>
              <a:gd name="connsiteY8" fmla="*/ 5384512 h 5384512"/>
              <a:gd name="connsiteX9" fmla="*/ 0 w 7654199"/>
              <a:gd name="connsiteY9" fmla="*/ 5147259 h 5384512"/>
              <a:gd name="connsiteX10" fmla="*/ 0 w 7654199"/>
              <a:gd name="connsiteY10" fmla="*/ 2567140 h 5384512"/>
              <a:gd name="connsiteX11" fmla="*/ 237253 w 7654199"/>
              <a:gd name="connsiteY11" fmla="*/ 2329887 h 5384512"/>
              <a:gd name="connsiteX12" fmla="*/ 1671789 w 7654199"/>
              <a:gd name="connsiteY12" fmla="*/ 2329887 h 5384512"/>
              <a:gd name="connsiteX13" fmla="*/ 1671789 w 7654199"/>
              <a:gd name="connsiteY13" fmla="*/ 237253 h 5384512"/>
              <a:gd name="connsiteX14" fmla="*/ 1909042 w 7654199"/>
              <a:gd name="connsiteY14" fmla="*/ 0 h 53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4199" h="5384512">
                <a:moveTo>
                  <a:pt x="1909042" y="0"/>
                </a:moveTo>
                <a:lnTo>
                  <a:pt x="4624737" y="0"/>
                </a:lnTo>
                <a:cubicBezTo>
                  <a:pt x="4755768" y="0"/>
                  <a:pt x="4861990" y="106222"/>
                  <a:pt x="4861990" y="237253"/>
                </a:cubicBezTo>
                <a:lnTo>
                  <a:pt x="4861990" y="2329887"/>
                </a:lnTo>
                <a:lnTo>
                  <a:pt x="7416946" y="2329887"/>
                </a:lnTo>
                <a:cubicBezTo>
                  <a:pt x="7547977" y="2329887"/>
                  <a:pt x="7654199" y="2436109"/>
                  <a:pt x="7654199" y="2567140"/>
                </a:cubicBezTo>
                <a:lnTo>
                  <a:pt x="7654199" y="5147259"/>
                </a:lnTo>
                <a:cubicBezTo>
                  <a:pt x="7654199" y="5278290"/>
                  <a:pt x="7547977" y="5384512"/>
                  <a:pt x="7416946" y="5384512"/>
                </a:cubicBezTo>
                <a:lnTo>
                  <a:pt x="237253" y="5384512"/>
                </a:lnTo>
                <a:cubicBezTo>
                  <a:pt x="106222" y="5384512"/>
                  <a:pt x="0" y="5278290"/>
                  <a:pt x="0" y="5147259"/>
                </a:cubicBezTo>
                <a:lnTo>
                  <a:pt x="0" y="2567140"/>
                </a:lnTo>
                <a:cubicBezTo>
                  <a:pt x="0" y="2436109"/>
                  <a:pt x="106222" y="2329887"/>
                  <a:pt x="237253" y="2329887"/>
                </a:cubicBezTo>
                <a:lnTo>
                  <a:pt x="1671789" y="2329887"/>
                </a:lnTo>
                <a:lnTo>
                  <a:pt x="1671789" y="237253"/>
                </a:lnTo>
                <a:cubicBezTo>
                  <a:pt x="1671789" y="106222"/>
                  <a:pt x="1778011" y="0"/>
                  <a:pt x="1909042" y="0"/>
                </a:cubicBezTo>
                <a:close/>
              </a:path>
            </a:pathLst>
          </a:custGeom>
          <a:solidFill>
            <a:schemeClr val="bg1">
              <a:lumMod val="9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4" name="Rounded Rectangle 43">
            <a:extLst>
              <a:ext uri="{FF2B5EF4-FFF2-40B4-BE49-F238E27FC236}">
                <a16:creationId xmlns:a16="http://schemas.microsoft.com/office/drawing/2014/main" id="{D0BB865E-158A-1EB1-7B5D-7ABF01E1F335}"/>
              </a:ext>
            </a:extLst>
          </p:cNvPr>
          <p:cNvSpPr/>
          <p:nvPr/>
        </p:nvSpPr>
        <p:spPr>
          <a:xfrm>
            <a:off x="9866811" y="1489166"/>
            <a:ext cx="2131606" cy="3436461"/>
          </a:xfrm>
          <a:prstGeom prst="roundRect">
            <a:avLst>
              <a:gd name="adj" fmla="val 44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Pentagon 226">
            <a:extLst>
              <a:ext uri="{FF2B5EF4-FFF2-40B4-BE49-F238E27FC236}">
                <a16:creationId xmlns:a16="http://schemas.microsoft.com/office/drawing/2014/main" id="{C68B7E66-B4E3-7F54-D904-B6CDE61FEA47}"/>
              </a:ext>
            </a:extLst>
          </p:cNvPr>
          <p:cNvSpPr/>
          <p:nvPr/>
        </p:nvSpPr>
        <p:spPr>
          <a:xfrm rot="5400000">
            <a:off x="4662435"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3078825" y="4598069"/>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a:xfrm>
            <a:off x="838200" y="365126"/>
            <a:ext cx="10515600" cy="614832"/>
          </a:xfrm>
        </p:spPr>
        <p:txBody>
          <a:bodyPr>
            <a:normAutofit fontScale="90000"/>
          </a:bodyPr>
          <a:lstStyle/>
          <a:p>
            <a:r>
              <a:rPr lang="en-GB" dirty="0"/>
              <a:t>Demonstrated</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5</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2061868"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3526430"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4264943" y="2138087"/>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2841912" y="2723785"/>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3822542" y="3357981"/>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4059815" y="5744964"/>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6414904" y="429031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5364864" y="2750341"/>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4970667" y="4277704"/>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4550966" y="3368071"/>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2523454" y="5041264"/>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6533933" y="5056799"/>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88" idx="3"/>
            <a:endCxn id="163" idx="2"/>
          </p:cNvCxnSpPr>
          <p:nvPr/>
        </p:nvCxnSpPr>
        <p:spPr>
          <a:xfrm flipV="1">
            <a:off x="5504052" y="5543823"/>
            <a:ext cx="1256363" cy="3837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88" idx="1"/>
            <a:endCxn id="162" idx="2"/>
          </p:cNvCxnSpPr>
          <p:nvPr/>
        </p:nvCxnSpPr>
        <p:spPr>
          <a:xfrm rot="10800000">
            <a:off x="2749937" y="5528289"/>
            <a:ext cx="1309879" cy="3992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8452" y="4346150"/>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2717" y="1107259"/>
            <a:ext cx="914400" cy="914400"/>
          </a:xfrm>
          <a:prstGeom prst="rect">
            <a:avLst/>
          </a:prstGeom>
        </p:spPr>
      </p:pic>
      <p:sp>
        <p:nvSpPr>
          <p:cNvPr id="235" name="Diamond 234">
            <a:extLst>
              <a:ext uri="{FF2B5EF4-FFF2-40B4-BE49-F238E27FC236}">
                <a16:creationId xmlns:a16="http://schemas.microsoft.com/office/drawing/2014/main" id="{2A6D7E2F-299B-93C3-8170-FB2089C10FC8}"/>
              </a:ext>
            </a:extLst>
          </p:cNvPr>
          <p:cNvSpPr/>
          <p:nvPr/>
        </p:nvSpPr>
        <p:spPr>
          <a:xfrm>
            <a:off x="4776977" y="4980991"/>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248" name="TextBox 247">
            <a:extLst>
              <a:ext uri="{FF2B5EF4-FFF2-40B4-BE49-F238E27FC236}">
                <a16:creationId xmlns:a16="http://schemas.microsoft.com/office/drawing/2014/main" id="{22FFADFC-51D6-DD1A-8C73-77BED02C7F3E}"/>
              </a:ext>
            </a:extLst>
          </p:cNvPr>
          <p:cNvSpPr txBox="1"/>
          <p:nvPr/>
        </p:nvSpPr>
        <p:spPr>
          <a:xfrm>
            <a:off x="7291655" y="133205"/>
            <a:ext cx="4706762" cy="1231106"/>
          </a:xfrm>
          <a:prstGeom prst="rect">
            <a:avLst/>
          </a:prstGeom>
          <a:noFill/>
        </p:spPr>
        <p:txBody>
          <a:bodyPr wrap="square" rtlCol="0">
            <a:spAutoFit/>
          </a:bodyPr>
          <a:lstStyle/>
          <a:p>
            <a:r>
              <a:rPr lang="en-GB" sz="1400" b="1" dirty="0">
                <a:solidFill>
                  <a:schemeClr val="bg1">
                    <a:lumMod val="50000"/>
                  </a:schemeClr>
                </a:solidFill>
                <a:latin typeface="Barlow" pitchFamily="2" charset="77"/>
              </a:rPr>
              <a:t>Microservices Architecture</a:t>
            </a:r>
          </a:p>
          <a:p>
            <a:r>
              <a:rPr lang="en-GB" sz="1200" dirty="0">
                <a:solidFill>
                  <a:schemeClr val="bg1">
                    <a:lumMod val="50000"/>
                  </a:schemeClr>
                </a:solidFill>
                <a:latin typeface="Barlow" pitchFamily="2" charset="77"/>
              </a:rPr>
              <a:t>A series of cooperating microservices each task with a focused area of functionality. A set of services can be deployed to meet a given business need.</a:t>
            </a:r>
          </a:p>
          <a:p>
            <a:endParaRPr lang="en-GB" sz="1200" dirty="0">
              <a:solidFill>
                <a:schemeClr val="bg1">
                  <a:lumMod val="50000"/>
                </a:schemeClr>
              </a:solidFill>
              <a:latin typeface="Barlow" pitchFamily="2" charset="77"/>
            </a:endParaRPr>
          </a:p>
          <a:p>
            <a:r>
              <a:rPr lang="en-GB" sz="1200" dirty="0">
                <a:solidFill>
                  <a:schemeClr val="bg1">
                    <a:lumMod val="50000"/>
                  </a:schemeClr>
                </a:solidFill>
                <a:latin typeface="Barlow" pitchFamily="2" charset="77"/>
              </a:rPr>
              <a:t>See the paper: Towards Collaboration, Dave Iberson-Hurst, 2021</a:t>
            </a:r>
          </a:p>
        </p:txBody>
      </p:sp>
      <p:sp>
        <p:nvSpPr>
          <p:cNvPr id="249" name="Diamond 248">
            <a:extLst>
              <a:ext uri="{FF2B5EF4-FFF2-40B4-BE49-F238E27FC236}">
                <a16:creationId xmlns:a16="http://schemas.microsoft.com/office/drawing/2014/main" id="{25DB3C01-30FA-F4B9-4DA5-0F178CD305D1}"/>
              </a:ext>
            </a:extLst>
          </p:cNvPr>
          <p:cNvSpPr/>
          <p:nvPr/>
        </p:nvSpPr>
        <p:spPr>
          <a:xfrm>
            <a:off x="9976147" y="3690158"/>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DL</a:t>
            </a:r>
          </a:p>
        </p:txBody>
      </p:sp>
      <p:sp>
        <p:nvSpPr>
          <p:cNvPr id="250" name="TextBox 249">
            <a:extLst>
              <a:ext uri="{FF2B5EF4-FFF2-40B4-BE49-F238E27FC236}">
                <a16:creationId xmlns:a16="http://schemas.microsoft.com/office/drawing/2014/main" id="{CD723F82-9D87-5C38-C5FC-3D975A606507}"/>
              </a:ext>
            </a:extLst>
          </p:cNvPr>
          <p:cNvSpPr txBox="1"/>
          <p:nvPr/>
        </p:nvSpPr>
        <p:spPr>
          <a:xfrm>
            <a:off x="10474872" y="3800926"/>
            <a:ext cx="994183" cy="276999"/>
          </a:xfrm>
          <a:prstGeom prst="rect">
            <a:avLst/>
          </a:prstGeom>
          <a:noFill/>
        </p:spPr>
        <p:txBody>
          <a:bodyPr wrap="none" rtlCol="0">
            <a:spAutoFit/>
          </a:bodyPr>
          <a:lstStyle/>
          <a:p>
            <a:r>
              <a:rPr lang="en-GB" sz="1200" dirty="0">
                <a:latin typeface="Barlow" pitchFamily="2" charset="77"/>
              </a:rPr>
              <a:t>Data Loader</a:t>
            </a:r>
          </a:p>
        </p:txBody>
      </p:sp>
      <p:pic>
        <p:nvPicPr>
          <p:cNvPr id="251" name="Graphic 250" descr="Internet with solid fill">
            <a:extLst>
              <a:ext uri="{FF2B5EF4-FFF2-40B4-BE49-F238E27FC236}">
                <a16:creationId xmlns:a16="http://schemas.microsoft.com/office/drawing/2014/main" id="{19DEDED0-568F-0AF2-84A0-2DCAA1173E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2086" y="3164161"/>
            <a:ext cx="536413" cy="536413"/>
          </a:xfrm>
          <a:prstGeom prst="rect">
            <a:avLst/>
          </a:prstGeom>
        </p:spPr>
      </p:pic>
      <p:sp>
        <p:nvSpPr>
          <p:cNvPr id="252" name="TextBox 251">
            <a:extLst>
              <a:ext uri="{FF2B5EF4-FFF2-40B4-BE49-F238E27FC236}">
                <a16:creationId xmlns:a16="http://schemas.microsoft.com/office/drawing/2014/main" id="{E9A9BB32-C527-0B9C-F78D-8F4BA1BB0855}"/>
              </a:ext>
            </a:extLst>
          </p:cNvPr>
          <p:cNvSpPr txBox="1"/>
          <p:nvPr/>
        </p:nvSpPr>
        <p:spPr>
          <a:xfrm>
            <a:off x="10468633" y="3282106"/>
            <a:ext cx="1138453" cy="276999"/>
          </a:xfrm>
          <a:prstGeom prst="rect">
            <a:avLst/>
          </a:prstGeom>
          <a:noFill/>
        </p:spPr>
        <p:txBody>
          <a:bodyPr wrap="none" rtlCol="0">
            <a:spAutoFit/>
          </a:bodyPr>
          <a:lstStyle/>
          <a:p>
            <a:r>
              <a:rPr lang="en-GB" sz="1200" dirty="0">
                <a:latin typeface="Barlow" pitchFamily="2" charset="77"/>
              </a:rPr>
              <a:t>User Interface</a:t>
            </a:r>
          </a:p>
        </p:txBody>
      </p:sp>
      <p:sp>
        <p:nvSpPr>
          <p:cNvPr id="6" name="Footer Placeholder 5">
            <a:extLst>
              <a:ext uri="{FF2B5EF4-FFF2-40B4-BE49-F238E27FC236}">
                <a16:creationId xmlns:a16="http://schemas.microsoft.com/office/drawing/2014/main" id="{FFDF18E0-C732-FA26-339C-04D9AA116AB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cxnSp>
        <p:nvCxnSpPr>
          <p:cNvPr id="3" name="Elbow Connector 2">
            <a:extLst>
              <a:ext uri="{FF2B5EF4-FFF2-40B4-BE49-F238E27FC236}">
                <a16:creationId xmlns:a16="http://schemas.microsoft.com/office/drawing/2014/main" id="{78315814-3DF4-0D2F-4E00-15DE8A874D8A}"/>
              </a:ext>
            </a:extLst>
          </p:cNvPr>
          <p:cNvCxnSpPr>
            <a:cxnSpLocks/>
            <a:stCxn id="88" idx="0"/>
            <a:endCxn id="13" idx="4"/>
          </p:cNvCxnSpPr>
          <p:nvPr/>
        </p:nvCxnSpPr>
        <p:spPr>
          <a:xfrm rot="16200000" flipV="1">
            <a:off x="4184860" y="5147890"/>
            <a:ext cx="428577" cy="7655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EDD9B3C-46CF-3421-AB69-FC6B8071A61A}"/>
              </a:ext>
            </a:extLst>
          </p:cNvPr>
          <p:cNvSpPr/>
          <p:nvPr/>
        </p:nvSpPr>
        <p:spPr>
          <a:xfrm>
            <a:off x="908789" y="2186520"/>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latin typeface="Barlow" pitchFamily="2" charset="77"/>
              </a:rPr>
              <a:t>Study</a:t>
            </a:r>
          </a:p>
          <a:p>
            <a:pPr algn="ctr"/>
            <a:r>
              <a:rPr lang="en-GB" sz="1100" dirty="0">
                <a:solidFill>
                  <a:schemeClr val="tx1"/>
                </a:solidFill>
                <a:latin typeface="Barlow" pitchFamily="2" charset="77"/>
              </a:rPr>
              <a:t>Definition Workbench</a:t>
            </a:r>
          </a:p>
        </p:txBody>
      </p:sp>
      <p:sp>
        <p:nvSpPr>
          <p:cNvPr id="11" name="Pentagon 10">
            <a:extLst>
              <a:ext uri="{FF2B5EF4-FFF2-40B4-BE49-F238E27FC236}">
                <a16:creationId xmlns:a16="http://schemas.microsoft.com/office/drawing/2014/main" id="{C93EE161-E3BD-5A6D-B198-C613C7A72080}"/>
              </a:ext>
            </a:extLst>
          </p:cNvPr>
          <p:cNvSpPr/>
          <p:nvPr/>
        </p:nvSpPr>
        <p:spPr>
          <a:xfrm rot="5400000">
            <a:off x="1279020" y="1822806"/>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descr="Internet with solid fill">
            <a:extLst>
              <a:ext uri="{FF2B5EF4-FFF2-40B4-BE49-F238E27FC236}">
                <a16:creationId xmlns:a16="http://schemas.microsoft.com/office/drawing/2014/main" id="{4A1BFA77-697B-7F41-827C-218333DE07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885" y="1106667"/>
            <a:ext cx="914400" cy="914400"/>
          </a:xfrm>
          <a:prstGeom prst="rect">
            <a:avLst/>
          </a:prstGeom>
        </p:spPr>
      </p:pic>
      <p:sp>
        <p:nvSpPr>
          <p:cNvPr id="14" name="Can 13">
            <a:extLst>
              <a:ext uri="{FF2B5EF4-FFF2-40B4-BE49-F238E27FC236}">
                <a16:creationId xmlns:a16="http://schemas.microsoft.com/office/drawing/2014/main" id="{2CBDEA07-F3EC-8352-2A7A-8582645CAF67}"/>
              </a:ext>
            </a:extLst>
          </p:cNvPr>
          <p:cNvSpPr/>
          <p:nvPr/>
        </p:nvSpPr>
        <p:spPr>
          <a:xfrm>
            <a:off x="3283968"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5" name="Can 14">
            <a:extLst>
              <a:ext uri="{FF2B5EF4-FFF2-40B4-BE49-F238E27FC236}">
                <a16:creationId xmlns:a16="http://schemas.microsoft.com/office/drawing/2014/main" id="{C1E4C5BC-A262-9FB0-DB56-D89FAD7DEE3E}"/>
              </a:ext>
            </a:extLst>
          </p:cNvPr>
          <p:cNvSpPr/>
          <p:nvPr/>
        </p:nvSpPr>
        <p:spPr>
          <a:xfrm>
            <a:off x="1793899" y="486488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6" name="Can 15">
            <a:extLst>
              <a:ext uri="{FF2B5EF4-FFF2-40B4-BE49-F238E27FC236}">
                <a16:creationId xmlns:a16="http://schemas.microsoft.com/office/drawing/2014/main" id="{1C8D1B8E-4A20-E075-87CD-5D7370FBA2CB}"/>
              </a:ext>
            </a:extLst>
          </p:cNvPr>
          <p:cNvSpPr/>
          <p:nvPr/>
        </p:nvSpPr>
        <p:spPr>
          <a:xfrm>
            <a:off x="5657247"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7" name="Can 16">
            <a:extLst>
              <a:ext uri="{FF2B5EF4-FFF2-40B4-BE49-F238E27FC236}">
                <a16:creationId xmlns:a16="http://schemas.microsoft.com/office/drawing/2014/main" id="{66FB3DE1-0CE1-B8C5-DC99-341189326D94}"/>
              </a:ext>
            </a:extLst>
          </p:cNvPr>
          <p:cNvSpPr/>
          <p:nvPr/>
        </p:nvSpPr>
        <p:spPr>
          <a:xfrm>
            <a:off x="7118189" y="4925627"/>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8" name="Can 17">
            <a:extLst>
              <a:ext uri="{FF2B5EF4-FFF2-40B4-BE49-F238E27FC236}">
                <a16:creationId xmlns:a16="http://schemas.microsoft.com/office/drawing/2014/main" id="{10ED2B43-4332-92F5-B7F5-76743DD34257}"/>
              </a:ext>
            </a:extLst>
          </p:cNvPr>
          <p:cNvSpPr/>
          <p:nvPr/>
        </p:nvSpPr>
        <p:spPr>
          <a:xfrm>
            <a:off x="5176956" y="2542072"/>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9" name="Card 18">
            <a:extLst>
              <a:ext uri="{FF2B5EF4-FFF2-40B4-BE49-F238E27FC236}">
                <a16:creationId xmlns:a16="http://schemas.microsoft.com/office/drawing/2014/main" id="{ACB27DB5-9E04-49DC-F45E-904266B12A0A}"/>
              </a:ext>
            </a:extLst>
          </p:cNvPr>
          <p:cNvSpPr/>
          <p:nvPr/>
        </p:nvSpPr>
        <p:spPr>
          <a:xfrm>
            <a:off x="1815465" y="2600989"/>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pic>
        <p:nvPicPr>
          <p:cNvPr id="33" name="Picture 32" descr="A hexagon with blue and green text&#10;&#10;Description automatically generated">
            <a:extLst>
              <a:ext uri="{FF2B5EF4-FFF2-40B4-BE49-F238E27FC236}">
                <a16:creationId xmlns:a16="http://schemas.microsoft.com/office/drawing/2014/main" id="{9EBCF00E-3546-D075-68DC-06A47F372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1876" y="2556370"/>
            <a:ext cx="357308" cy="407887"/>
          </a:xfrm>
          <a:prstGeom prst="rect">
            <a:avLst/>
          </a:prstGeom>
        </p:spPr>
      </p:pic>
      <p:pic>
        <p:nvPicPr>
          <p:cNvPr id="34" name="Picture 33" descr="A hexagon with blue and green text&#10;&#10;Description automatically generated">
            <a:extLst>
              <a:ext uri="{FF2B5EF4-FFF2-40B4-BE49-F238E27FC236}">
                <a16:creationId xmlns:a16="http://schemas.microsoft.com/office/drawing/2014/main" id="{8EECB3FD-D00D-98E9-1586-DEC2A2438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1359" y="2598051"/>
            <a:ext cx="357308" cy="407887"/>
          </a:xfrm>
          <a:prstGeom prst="rect">
            <a:avLst/>
          </a:prstGeom>
        </p:spPr>
      </p:pic>
      <p:pic>
        <p:nvPicPr>
          <p:cNvPr id="35" name="Picture 34" descr="A hexagon with blue and green text&#10;&#10;Description automatically generated">
            <a:extLst>
              <a:ext uri="{FF2B5EF4-FFF2-40B4-BE49-F238E27FC236}">
                <a16:creationId xmlns:a16="http://schemas.microsoft.com/office/drawing/2014/main" id="{4A89258B-CF3D-1F53-6D63-03850F2AE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3975" y="2687553"/>
            <a:ext cx="357308" cy="407887"/>
          </a:xfrm>
          <a:prstGeom prst="rect">
            <a:avLst/>
          </a:prstGeom>
        </p:spPr>
      </p:pic>
      <p:sp>
        <p:nvSpPr>
          <p:cNvPr id="36" name="TextBox 35">
            <a:extLst>
              <a:ext uri="{FF2B5EF4-FFF2-40B4-BE49-F238E27FC236}">
                <a16:creationId xmlns:a16="http://schemas.microsoft.com/office/drawing/2014/main" id="{39F6FF3D-FEDC-783C-5AA3-9E0C9E458C26}"/>
              </a:ext>
            </a:extLst>
          </p:cNvPr>
          <p:cNvSpPr txBox="1"/>
          <p:nvPr/>
        </p:nvSpPr>
        <p:spPr>
          <a:xfrm>
            <a:off x="10474410" y="2740430"/>
            <a:ext cx="1369286" cy="276999"/>
          </a:xfrm>
          <a:prstGeom prst="rect">
            <a:avLst/>
          </a:prstGeom>
          <a:noFill/>
        </p:spPr>
        <p:txBody>
          <a:bodyPr wrap="none" rtlCol="0">
            <a:spAutoFit/>
          </a:bodyPr>
          <a:lstStyle/>
          <a:p>
            <a:r>
              <a:rPr lang="en-GB" sz="1200" dirty="0">
                <a:latin typeface="Barlow" pitchFamily="2" charset="77"/>
              </a:rPr>
              <a:t>USDM Foundation</a:t>
            </a:r>
          </a:p>
        </p:txBody>
      </p:sp>
      <p:sp>
        <p:nvSpPr>
          <p:cNvPr id="37" name="Can 36">
            <a:extLst>
              <a:ext uri="{FF2B5EF4-FFF2-40B4-BE49-F238E27FC236}">
                <a16:creationId xmlns:a16="http://schemas.microsoft.com/office/drawing/2014/main" id="{E2C4F4BA-E9F7-1905-84DF-C7F2CB18790E}"/>
              </a:ext>
            </a:extLst>
          </p:cNvPr>
          <p:cNvSpPr/>
          <p:nvPr/>
        </p:nvSpPr>
        <p:spPr>
          <a:xfrm>
            <a:off x="9976147" y="2131296"/>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39" name="TextBox 38">
            <a:extLst>
              <a:ext uri="{FF2B5EF4-FFF2-40B4-BE49-F238E27FC236}">
                <a16:creationId xmlns:a16="http://schemas.microsoft.com/office/drawing/2014/main" id="{1600B865-FC2E-51D7-3627-D809FAF610E4}"/>
              </a:ext>
            </a:extLst>
          </p:cNvPr>
          <p:cNvSpPr txBox="1"/>
          <p:nvPr/>
        </p:nvSpPr>
        <p:spPr>
          <a:xfrm>
            <a:off x="10474410" y="2184028"/>
            <a:ext cx="1226618" cy="276999"/>
          </a:xfrm>
          <a:prstGeom prst="rect">
            <a:avLst/>
          </a:prstGeom>
          <a:noFill/>
        </p:spPr>
        <p:txBody>
          <a:bodyPr wrap="none" rtlCol="0">
            <a:spAutoFit/>
          </a:bodyPr>
          <a:lstStyle/>
          <a:p>
            <a:r>
              <a:rPr lang="en-GB" sz="1200" dirty="0">
                <a:latin typeface="Barlow" pitchFamily="2" charset="77"/>
              </a:rPr>
              <a:t>Neo4j Graph DB</a:t>
            </a:r>
          </a:p>
        </p:txBody>
      </p:sp>
      <p:sp>
        <p:nvSpPr>
          <p:cNvPr id="40" name="Card 39">
            <a:extLst>
              <a:ext uri="{FF2B5EF4-FFF2-40B4-BE49-F238E27FC236}">
                <a16:creationId xmlns:a16="http://schemas.microsoft.com/office/drawing/2014/main" id="{20E77401-AFC7-A843-F4FB-23D260523625}"/>
              </a:ext>
            </a:extLst>
          </p:cNvPr>
          <p:cNvSpPr/>
          <p:nvPr/>
        </p:nvSpPr>
        <p:spPr>
          <a:xfrm>
            <a:off x="10023975" y="1629250"/>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sp>
        <p:nvSpPr>
          <p:cNvPr id="42" name="TextBox 41">
            <a:extLst>
              <a:ext uri="{FF2B5EF4-FFF2-40B4-BE49-F238E27FC236}">
                <a16:creationId xmlns:a16="http://schemas.microsoft.com/office/drawing/2014/main" id="{81019BA3-6598-F793-8857-D480BB7F387F}"/>
              </a:ext>
            </a:extLst>
          </p:cNvPr>
          <p:cNvSpPr txBox="1"/>
          <p:nvPr/>
        </p:nvSpPr>
        <p:spPr>
          <a:xfrm>
            <a:off x="10474410" y="1647615"/>
            <a:ext cx="1385316" cy="276999"/>
          </a:xfrm>
          <a:prstGeom prst="rect">
            <a:avLst/>
          </a:prstGeom>
          <a:noFill/>
        </p:spPr>
        <p:txBody>
          <a:bodyPr wrap="none" rtlCol="0">
            <a:spAutoFit/>
          </a:bodyPr>
          <a:lstStyle/>
          <a:p>
            <a:r>
              <a:rPr lang="en-GB" sz="1200" dirty="0">
                <a:latin typeface="Barlow" pitchFamily="2" charset="77"/>
              </a:rPr>
              <a:t>USDM JSON Store</a:t>
            </a:r>
          </a:p>
        </p:txBody>
      </p:sp>
      <p:sp>
        <p:nvSpPr>
          <p:cNvPr id="5" name="Oval 4">
            <a:extLst>
              <a:ext uri="{FF2B5EF4-FFF2-40B4-BE49-F238E27FC236}">
                <a16:creationId xmlns:a16="http://schemas.microsoft.com/office/drawing/2014/main" id="{BEC63BB8-DFEC-03E9-F865-55BAF4DC48E7}"/>
              </a:ext>
            </a:extLst>
          </p:cNvPr>
          <p:cNvSpPr/>
          <p:nvPr/>
        </p:nvSpPr>
        <p:spPr>
          <a:xfrm>
            <a:off x="9945393" y="4285253"/>
            <a:ext cx="514472" cy="535457"/>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400" dirty="0">
              <a:solidFill>
                <a:schemeClr val="tx1"/>
              </a:solidFill>
              <a:latin typeface="Barlow" pitchFamily="2" charset="77"/>
            </a:endParaRPr>
          </a:p>
        </p:txBody>
      </p:sp>
      <p:sp>
        <p:nvSpPr>
          <p:cNvPr id="8" name="TextBox 7">
            <a:extLst>
              <a:ext uri="{FF2B5EF4-FFF2-40B4-BE49-F238E27FC236}">
                <a16:creationId xmlns:a16="http://schemas.microsoft.com/office/drawing/2014/main" id="{8AC01B7B-80D8-DEC5-1C5A-B2C76BFDCC34}"/>
              </a:ext>
            </a:extLst>
          </p:cNvPr>
          <p:cNvSpPr txBox="1"/>
          <p:nvPr/>
        </p:nvSpPr>
        <p:spPr>
          <a:xfrm>
            <a:off x="10478499" y="4377788"/>
            <a:ext cx="1039067" cy="276999"/>
          </a:xfrm>
          <a:prstGeom prst="rect">
            <a:avLst/>
          </a:prstGeom>
          <a:noFill/>
        </p:spPr>
        <p:txBody>
          <a:bodyPr wrap="none" rtlCol="0">
            <a:spAutoFit/>
          </a:bodyPr>
          <a:lstStyle/>
          <a:p>
            <a:r>
              <a:rPr lang="en-GB" sz="1200" dirty="0">
                <a:latin typeface="Barlow" pitchFamily="2" charset="77"/>
              </a:rPr>
              <a:t>Microservice</a:t>
            </a:r>
          </a:p>
        </p:txBody>
      </p:sp>
      <p:sp>
        <p:nvSpPr>
          <p:cNvPr id="24" name="TextBox 23">
            <a:extLst>
              <a:ext uri="{FF2B5EF4-FFF2-40B4-BE49-F238E27FC236}">
                <a16:creationId xmlns:a16="http://schemas.microsoft.com/office/drawing/2014/main" id="{561473B7-D83C-8815-B19A-1F2B2EFDBAD0}"/>
              </a:ext>
            </a:extLst>
          </p:cNvPr>
          <p:cNvSpPr txBox="1"/>
          <p:nvPr/>
        </p:nvSpPr>
        <p:spPr>
          <a:xfrm>
            <a:off x="6461668" y="1932629"/>
            <a:ext cx="3216932" cy="1261884"/>
          </a:xfrm>
          <a:prstGeom prst="rect">
            <a:avLst/>
          </a:prstGeom>
          <a:noFill/>
        </p:spPr>
        <p:txBody>
          <a:bodyPr wrap="square" rtlCol="0">
            <a:spAutoFit/>
          </a:bodyPr>
          <a:lstStyle/>
          <a:p>
            <a:r>
              <a:rPr lang="en-GB" sz="1400" b="1" dirty="0">
                <a:solidFill>
                  <a:schemeClr val="accent6">
                    <a:lumMod val="75000"/>
                  </a:schemeClr>
                </a:solidFill>
                <a:latin typeface="Barlow" pitchFamily="2" charset="77"/>
              </a:rPr>
              <a:t>CDISC 2024 EU Interchange Berlin</a:t>
            </a:r>
          </a:p>
          <a:p>
            <a:r>
              <a:rPr lang="en-GB" sz="1400" b="1" dirty="0">
                <a:solidFill>
                  <a:schemeClr val="accent6">
                    <a:lumMod val="75000"/>
                  </a:schemeClr>
                </a:solidFill>
                <a:latin typeface="Barlow" pitchFamily="2" charset="77"/>
              </a:rPr>
              <a:t>PHUSE 2024 EU Connect, Strasbourg</a:t>
            </a:r>
          </a:p>
          <a:p>
            <a:r>
              <a:rPr lang="en-GB" sz="1200" dirty="0">
                <a:solidFill>
                  <a:schemeClr val="bg1">
                    <a:lumMod val="50000"/>
                  </a:schemeClr>
                </a:solidFill>
                <a:latin typeface="Barlow" pitchFamily="2" charset="77"/>
              </a:rPr>
              <a:t>This configuration was that demonstrated at the EU interchange. An enhanced version will be used as part of a workshop in Strasbourg in November 2024</a:t>
            </a:r>
          </a:p>
        </p:txBody>
      </p:sp>
    </p:spTree>
    <p:extLst>
      <p:ext uri="{BB962C8B-B14F-4D97-AF65-F5344CB8AC3E}">
        <p14:creationId xmlns:p14="http://schemas.microsoft.com/office/powerpoint/2010/main" val="8192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entagon 226">
            <a:extLst>
              <a:ext uri="{FF2B5EF4-FFF2-40B4-BE49-F238E27FC236}">
                <a16:creationId xmlns:a16="http://schemas.microsoft.com/office/drawing/2014/main" id="{C68B7E66-B4E3-7F54-D904-B6CDE61FEA47}"/>
              </a:ext>
            </a:extLst>
          </p:cNvPr>
          <p:cNvSpPr/>
          <p:nvPr/>
        </p:nvSpPr>
        <p:spPr>
          <a:xfrm rot="5400000">
            <a:off x="6647530" y="181527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Pentagon 222">
            <a:extLst>
              <a:ext uri="{FF2B5EF4-FFF2-40B4-BE49-F238E27FC236}">
                <a16:creationId xmlns:a16="http://schemas.microsoft.com/office/drawing/2014/main" id="{737C57A8-A004-3689-C2E9-FB3BAB51DCA1}"/>
              </a:ext>
            </a:extLst>
          </p:cNvPr>
          <p:cNvSpPr/>
          <p:nvPr/>
        </p:nvSpPr>
        <p:spPr>
          <a:xfrm rot="10800000">
            <a:off x="5063920" y="4590535"/>
            <a:ext cx="5152128"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2FA973-586D-46CF-ECBE-902230C97C4E}"/>
              </a:ext>
            </a:extLst>
          </p:cNvPr>
          <p:cNvSpPr>
            <a:spLocks noGrp="1"/>
          </p:cNvSpPr>
          <p:nvPr>
            <p:ph type="title"/>
          </p:nvPr>
        </p:nvSpPr>
        <p:spPr>
          <a:xfrm>
            <a:off x="838200" y="365126"/>
            <a:ext cx="10515600" cy="614832"/>
          </a:xfrm>
        </p:spPr>
        <p:txBody>
          <a:bodyPr>
            <a:normAutofit fontScale="90000"/>
          </a:bodyPr>
          <a:lstStyle/>
          <a:p>
            <a:r>
              <a:rPr lang="en-GB" dirty="0"/>
              <a:t>Vision</a:t>
            </a:r>
          </a:p>
        </p:txBody>
      </p:sp>
      <p:sp>
        <p:nvSpPr>
          <p:cNvPr id="4" name="Slide Number Placeholder 3">
            <a:extLst>
              <a:ext uri="{FF2B5EF4-FFF2-40B4-BE49-F238E27FC236}">
                <a16:creationId xmlns:a16="http://schemas.microsoft.com/office/drawing/2014/main" id="{B4271EC7-1EA3-4C33-50E1-1BCBB2243B10}"/>
              </a:ext>
            </a:extLst>
          </p:cNvPr>
          <p:cNvSpPr>
            <a:spLocks noGrp="1"/>
          </p:cNvSpPr>
          <p:nvPr>
            <p:ph type="sldNum" sz="quarter" idx="12"/>
          </p:nvPr>
        </p:nvSpPr>
        <p:spPr/>
        <p:txBody>
          <a:bodyPr/>
          <a:lstStyle/>
          <a:p>
            <a:fld id="{2B97E43A-ADF8-724A-8521-75DFB5151803}" type="slidenum">
              <a:rPr lang="en-DK" smtClean="0"/>
              <a:t>6</a:t>
            </a:fld>
            <a:endParaRPr lang="en-DK"/>
          </a:p>
        </p:txBody>
      </p:sp>
      <p:sp>
        <p:nvSpPr>
          <p:cNvPr id="10" name="Oval 9">
            <a:extLst>
              <a:ext uri="{FF2B5EF4-FFF2-40B4-BE49-F238E27FC236}">
                <a16:creationId xmlns:a16="http://schemas.microsoft.com/office/drawing/2014/main" id="{847C6F44-855D-8E97-3B53-9BD1088757DD}"/>
              </a:ext>
            </a:extLst>
          </p:cNvPr>
          <p:cNvSpPr/>
          <p:nvPr/>
        </p:nvSpPr>
        <p:spPr>
          <a:xfrm>
            <a:off x="4046963" y="4282779"/>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CT</a:t>
            </a:r>
          </a:p>
        </p:txBody>
      </p:sp>
      <p:sp>
        <p:nvSpPr>
          <p:cNvPr id="13" name="Oval 12">
            <a:extLst>
              <a:ext uri="{FF2B5EF4-FFF2-40B4-BE49-F238E27FC236}">
                <a16:creationId xmlns:a16="http://schemas.microsoft.com/office/drawing/2014/main" id="{E05D1976-4DAA-F234-F3C1-F13126EFBE2A}"/>
              </a:ext>
            </a:extLst>
          </p:cNvPr>
          <p:cNvSpPr/>
          <p:nvPr/>
        </p:nvSpPr>
        <p:spPr>
          <a:xfrm>
            <a:off x="5511525" y="4282779"/>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BCs</a:t>
            </a:r>
          </a:p>
        </p:txBody>
      </p:sp>
      <p:sp>
        <p:nvSpPr>
          <p:cNvPr id="28" name="Oval 27">
            <a:extLst>
              <a:ext uri="{FF2B5EF4-FFF2-40B4-BE49-F238E27FC236}">
                <a16:creationId xmlns:a16="http://schemas.microsoft.com/office/drawing/2014/main" id="{49DA1FAA-CE28-A2B7-55D7-1B3616B5F880}"/>
              </a:ext>
            </a:extLst>
          </p:cNvPr>
          <p:cNvSpPr/>
          <p:nvPr/>
        </p:nvSpPr>
        <p:spPr>
          <a:xfrm>
            <a:off x="6250038" y="2130553"/>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solidFill>
                  <a:schemeClr val="tx1"/>
                </a:solidFill>
                <a:latin typeface="Barlow" pitchFamily="2" charset="77"/>
              </a:rPr>
              <a:t>Study</a:t>
            </a:r>
          </a:p>
          <a:p>
            <a:pPr algn="ctr"/>
            <a:r>
              <a:rPr lang="en-GB" sz="1200" dirty="0">
                <a:solidFill>
                  <a:schemeClr val="tx1"/>
                </a:solidFill>
                <a:latin typeface="Barlow" pitchFamily="2" charset="77"/>
              </a:rPr>
              <a:t>Definition &amp; Data</a:t>
            </a:r>
          </a:p>
        </p:txBody>
      </p:sp>
      <p:cxnSp>
        <p:nvCxnSpPr>
          <p:cNvPr id="56" name="Elbow Connector 55">
            <a:extLst>
              <a:ext uri="{FF2B5EF4-FFF2-40B4-BE49-F238E27FC236}">
                <a16:creationId xmlns:a16="http://schemas.microsoft.com/office/drawing/2014/main" id="{5F4871F1-F4F0-A815-6985-685A6E1140BD}"/>
              </a:ext>
            </a:extLst>
          </p:cNvPr>
          <p:cNvCxnSpPr>
            <a:cxnSpLocks/>
            <a:stCxn id="10" idx="0"/>
            <a:endCxn id="28" idx="3"/>
          </p:cNvCxnSpPr>
          <p:nvPr/>
        </p:nvCxnSpPr>
        <p:spPr>
          <a:xfrm rot="5400000" flipH="1" flipV="1">
            <a:off x="4827007" y="2716251"/>
            <a:ext cx="1276417" cy="18566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248855A-5F2F-8197-B883-3BEAD8EEC74C}"/>
              </a:ext>
            </a:extLst>
          </p:cNvPr>
          <p:cNvCxnSpPr>
            <a:cxnSpLocks/>
            <a:stCxn id="13" idx="0"/>
            <a:endCxn id="28" idx="4"/>
          </p:cNvCxnSpPr>
          <p:nvPr/>
        </p:nvCxnSpPr>
        <p:spPr>
          <a:xfrm rot="5400000" flipH="1" flipV="1">
            <a:off x="5807637" y="3350447"/>
            <a:ext cx="1126152" cy="73851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A18E9A2-C6B8-8E09-3056-4702DA4D3C60}"/>
              </a:ext>
            </a:extLst>
          </p:cNvPr>
          <p:cNvSpPr/>
          <p:nvPr/>
        </p:nvSpPr>
        <p:spPr>
          <a:xfrm>
            <a:off x="6044910" y="5737430"/>
            <a:ext cx="1444237" cy="365125"/>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CDISC API</a:t>
            </a:r>
          </a:p>
        </p:txBody>
      </p:sp>
      <p:sp>
        <p:nvSpPr>
          <p:cNvPr id="97" name="Oval 96">
            <a:extLst>
              <a:ext uri="{FF2B5EF4-FFF2-40B4-BE49-F238E27FC236}">
                <a16:creationId xmlns:a16="http://schemas.microsoft.com/office/drawing/2014/main" id="{3F1456F7-666B-C486-2631-1E41469EAACF}"/>
              </a:ext>
            </a:extLst>
          </p:cNvPr>
          <p:cNvSpPr/>
          <p:nvPr/>
        </p:nvSpPr>
        <p:spPr>
          <a:xfrm>
            <a:off x="8399999" y="4282779"/>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SDTM</a:t>
            </a:r>
          </a:p>
        </p:txBody>
      </p:sp>
      <p:cxnSp>
        <p:nvCxnSpPr>
          <p:cNvPr id="101" name="Elbow Connector 100">
            <a:extLst>
              <a:ext uri="{FF2B5EF4-FFF2-40B4-BE49-F238E27FC236}">
                <a16:creationId xmlns:a16="http://schemas.microsoft.com/office/drawing/2014/main" id="{FF3CBFF5-2E5D-497D-0BBC-80C0BF27054D}"/>
              </a:ext>
            </a:extLst>
          </p:cNvPr>
          <p:cNvCxnSpPr>
            <a:cxnSpLocks/>
            <a:stCxn id="97" idx="0"/>
            <a:endCxn id="28" idx="5"/>
          </p:cNvCxnSpPr>
          <p:nvPr/>
        </p:nvCxnSpPr>
        <p:spPr>
          <a:xfrm rot="16200000" flipV="1">
            <a:off x="7349959" y="2742807"/>
            <a:ext cx="1276417" cy="180352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0576A72-BCC0-5D6D-C89A-B5E3B00677B2}"/>
              </a:ext>
            </a:extLst>
          </p:cNvPr>
          <p:cNvSpPr/>
          <p:nvPr/>
        </p:nvSpPr>
        <p:spPr>
          <a:xfrm>
            <a:off x="6955762" y="4270170"/>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chemeClr val="tx1"/>
                </a:solidFill>
                <a:latin typeface="Barlow" pitchFamily="2" charset="77"/>
              </a:rPr>
              <a:t>Forms</a:t>
            </a:r>
          </a:p>
        </p:txBody>
      </p:sp>
      <p:cxnSp>
        <p:nvCxnSpPr>
          <p:cNvPr id="7" name="Elbow Connector 6">
            <a:extLst>
              <a:ext uri="{FF2B5EF4-FFF2-40B4-BE49-F238E27FC236}">
                <a16:creationId xmlns:a16="http://schemas.microsoft.com/office/drawing/2014/main" id="{FB6131C5-A8C5-67D5-4702-9B4B1A82D0D7}"/>
              </a:ext>
            </a:extLst>
          </p:cNvPr>
          <p:cNvCxnSpPr>
            <a:cxnSpLocks/>
            <a:stCxn id="41" idx="0"/>
            <a:endCxn id="28" idx="4"/>
          </p:cNvCxnSpPr>
          <p:nvPr/>
        </p:nvCxnSpPr>
        <p:spPr>
          <a:xfrm rot="16200000" flipV="1">
            <a:off x="6536061" y="3360537"/>
            <a:ext cx="1113543" cy="7057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Diamond 161">
            <a:extLst>
              <a:ext uri="{FF2B5EF4-FFF2-40B4-BE49-F238E27FC236}">
                <a16:creationId xmlns:a16="http://schemas.microsoft.com/office/drawing/2014/main" id="{79774014-B912-FE46-AB52-7A42A4C0512C}"/>
              </a:ext>
            </a:extLst>
          </p:cNvPr>
          <p:cNvSpPr/>
          <p:nvPr/>
        </p:nvSpPr>
        <p:spPr>
          <a:xfrm>
            <a:off x="4508549" y="5033730"/>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163" name="Diamond 162">
            <a:extLst>
              <a:ext uri="{FF2B5EF4-FFF2-40B4-BE49-F238E27FC236}">
                <a16:creationId xmlns:a16="http://schemas.microsoft.com/office/drawing/2014/main" id="{43F553A0-0C22-7DDF-7751-D98201210DE0}"/>
              </a:ext>
            </a:extLst>
          </p:cNvPr>
          <p:cNvSpPr/>
          <p:nvPr/>
        </p:nvSpPr>
        <p:spPr>
          <a:xfrm>
            <a:off x="8519028" y="5049265"/>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cxnSp>
        <p:nvCxnSpPr>
          <p:cNvPr id="166" name="Elbow Connector 165">
            <a:extLst>
              <a:ext uri="{FF2B5EF4-FFF2-40B4-BE49-F238E27FC236}">
                <a16:creationId xmlns:a16="http://schemas.microsoft.com/office/drawing/2014/main" id="{6056C63C-EE8D-FC5E-3AE5-D1C35C20E0F9}"/>
              </a:ext>
            </a:extLst>
          </p:cNvPr>
          <p:cNvCxnSpPr>
            <a:cxnSpLocks/>
            <a:stCxn id="88" idx="3"/>
            <a:endCxn id="163" idx="2"/>
          </p:cNvCxnSpPr>
          <p:nvPr/>
        </p:nvCxnSpPr>
        <p:spPr>
          <a:xfrm flipV="1">
            <a:off x="7489147" y="5536289"/>
            <a:ext cx="1256363" cy="38370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B718385D-316C-A20E-2E68-2483772978E6}"/>
              </a:ext>
            </a:extLst>
          </p:cNvPr>
          <p:cNvCxnSpPr>
            <a:cxnSpLocks/>
            <a:stCxn id="88" idx="1"/>
            <a:endCxn id="162" idx="2"/>
          </p:cNvCxnSpPr>
          <p:nvPr/>
        </p:nvCxnSpPr>
        <p:spPr>
          <a:xfrm rot="10800000">
            <a:off x="4735032" y="5520755"/>
            <a:ext cx="1309879" cy="3992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5" name="Graphic 224" descr="Internet with solid fill">
            <a:extLst>
              <a:ext uri="{FF2B5EF4-FFF2-40B4-BE49-F238E27FC236}">
                <a16:creationId xmlns:a16="http://schemas.microsoft.com/office/drawing/2014/main" id="{1B2486D6-66BA-656F-A78D-50E36C1578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3547" y="4338616"/>
            <a:ext cx="914400" cy="914400"/>
          </a:xfrm>
          <a:prstGeom prst="rect">
            <a:avLst/>
          </a:prstGeom>
        </p:spPr>
      </p:pic>
      <p:pic>
        <p:nvPicPr>
          <p:cNvPr id="226" name="Graphic 225" descr="Internet with solid fill">
            <a:extLst>
              <a:ext uri="{FF2B5EF4-FFF2-40B4-BE49-F238E27FC236}">
                <a16:creationId xmlns:a16="http://schemas.microsoft.com/office/drawing/2014/main" id="{28B85D9F-4FD5-0C44-B3BC-7022F9C494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7812" y="1099725"/>
            <a:ext cx="914400" cy="914400"/>
          </a:xfrm>
          <a:prstGeom prst="rect">
            <a:avLst/>
          </a:prstGeom>
        </p:spPr>
      </p:pic>
      <p:sp>
        <p:nvSpPr>
          <p:cNvPr id="235" name="Diamond 234">
            <a:extLst>
              <a:ext uri="{FF2B5EF4-FFF2-40B4-BE49-F238E27FC236}">
                <a16:creationId xmlns:a16="http://schemas.microsoft.com/office/drawing/2014/main" id="{2A6D7E2F-299B-93C3-8170-FB2089C10FC8}"/>
              </a:ext>
            </a:extLst>
          </p:cNvPr>
          <p:cNvSpPr/>
          <p:nvPr/>
        </p:nvSpPr>
        <p:spPr>
          <a:xfrm>
            <a:off x="6762072" y="4973457"/>
            <a:ext cx="452964" cy="487024"/>
          </a:xfrm>
          <a:prstGeom prst="diamond">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latin typeface="Barlow" pitchFamily="2" charset="77"/>
              </a:rPr>
              <a:t>DL</a:t>
            </a:r>
          </a:p>
        </p:txBody>
      </p:sp>
      <p:sp>
        <p:nvSpPr>
          <p:cNvPr id="6" name="Footer Placeholder 5">
            <a:extLst>
              <a:ext uri="{FF2B5EF4-FFF2-40B4-BE49-F238E27FC236}">
                <a16:creationId xmlns:a16="http://schemas.microsoft.com/office/drawing/2014/main" id="{FFDF18E0-C732-FA26-339C-04D9AA116AB7}"/>
              </a:ext>
            </a:extLst>
          </p:cNvPr>
          <p:cNvSpPr>
            <a:spLocks noGrp="1"/>
          </p:cNvSpPr>
          <p:nvPr>
            <p:ph type="ftr" sz="quarter" idx="3"/>
          </p:nvPr>
        </p:nvSpPr>
        <p:spPr/>
        <p:txBody>
          <a:bodyPr/>
          <a:lstStyle/>
          <a:p>
            <a:r>
              <a:rPr lang="en-DK"/>
              <a:t>© data</a:t>
            </a:r>
            <a:r>
              <a:rPr lang="en-DK">
                <a:solidFill>
                  <a:srgbClr val="F5B200"/>
                </a:solidFill>
              </a:rPr>
              <a:t>4</a:t>
            </a:r>
            <a:r>
              <a:rPr lang="en-DK"/>
              <a:t>knowledge ApS</a:t>
            </a:r>
            <a:endParaRPr lang="en-DK" dirty="0"/>
          </a:p>
        </p:txBody>
      </p:sp>
      <p:cxnSp>
        <p:nvCxnSpPr>
          <p:cNvPr id="3" name="Elbow Connector 2">
            <a:extLst>
              <a:ext uri="{FF2B5EF4-FFF2-40B4-BE49-F238E27FC236}">
                <a16:creationId xmlns:a16="http://schemas.microsoft.com/office/drawing/2014/main" id="{78315814-3DF4-0D2F-4E00-15DE8A874D8A}"/>
              </a:ext>
            </a:extLst>
          </p:cNvPr>
          <p:cNvCxnSpPr>
            <a:cxnSpLocks/>
            <a:stCxn id="88" idx="0"/>
            <a:endCxn id="13" idx="4"/>
          </p:cNvCxnSpPr>
          <p:nvPr/>
        </p:nvCxnSpPr>
        <p:spPr>
          <a:xfrm rot="16200000" flipV="1">
            <a:off x="6169955" y="5140356"/>
            <a:ext cx="428577" cy="7655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EDD9B3C-46CF-3421-AB69-FC6B8071A61A}"/>
              </a:ext>
            </a:extLst>
          </p:cNvPr>
          <p:cNvSpPr/>
          <p:nvPr/>
        </p:nvSpPr>
        <p:spPr>
          <a:xfrm>
            <a:off x="2893884" y="2178986"/>
            <a:ext cx="979863" cy="102607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a:solidFill>
                  <a:schemeClr val="tx1"/>
                </a:solidFill>
                <a:latin typeface="Barlow" pitchFamily="2" charset="77"/>
              </a:rPr>
              <a:t>Study</a:t>
            </a:r>
          </a:p>
          <a:p>
            <a:pPr algn="ctr"/>
            <a:r>
              <a:rPr lang="en-GB" sz="1100" dirty="0">
                <a:solidFill>
                  <a:schemeClr val="tx1"/>
                </a:solidFill>
                <a:latin typeface="Barlow" pitchFamily="2" charset="77"/>
              </a:rPr>
              <a:t>Definition Workbench</a:t>
            </a:r>
          </a:p>
        </p:txBody>
      </p:sp>
      <p:sp>
        <p:nvSpPr>
          <p:cNvPr id="11" name="Pentagon 10">
            <a:extLst>
              <a:ext uri="{FF2B5EF4-FFF2-40B4-BE49-F238E27FC236}">
                <a16:creationId xmlns:a16="http://schemas.microsoft.com/office/drawing/2014/main" id="{C93EE161-E3BD-5A6D-B198-C613C7A72080}"/>
              </a:ext>
            </a:extLst>
          </p:cNvPr>
          <p:cNvSpPr/>
          <p:nvPr/>
        </p:nvSpPr>
        <p:spPr>
          <a:xfrm rot="5400000">
            <a:off x="3264115" y="1815272"/>
            <a:ext cx="232860" cy="39770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descr="Internet with solid fill">
            <a:extLst>
              <a:ext uri="{FF2B5EF4-FFF2-40B4-BE49-F238E27FC236}">
                <a16:creationId xmlns:a16="http://schemas.microsoft.com/office/drawing/2014/main" id="{4A1BFA77-697B-7F41-827C-218333DE07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4980" y="1099133"/>
            <a:ext cx="914400" cy="914400"/>
          </a:xfrm>
          <a:prstGeom prst="rect">
            <a:avLst/>
          </a:prstGeom>
        </p:spPr>
      </p:pic>
      <p:sp>
        <p:nvSpPr>
          <p:cNvPr id="14" name="Can 13">
            <a:extLst>
              <a:ext uri="{FF2B5EF4-FFF2-40B4-BE49-F238E27FC236}">
                <a16:creationId xmlns:a16="http://schemas.microsoft.com/office/drawing/2014/main" id="{2CBDEA07-F3EC-8352-2A7A-8582645CAF67}"/>
              </a:ext>
            </a:extLst>
          </p:cNvPr>
          <p:cNvSpPr/>
          <p:nvPr/>
        </p:nvSpPr>
        <p:spPr>
          <a:xfrm>
            <a:off x="5269063" y="4857354"/>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5" name="Can 14">
            <a:extLst>
              <a:ext uri="{FF2B5EF4-FFF2-40B4-BE49-F238E27FC236}">
                <a16:creationId xmlns:a16="http://schemas.microsoft.com/office/drawing/2014/main" id="{C1E4C5BC-A262-9FB0-DB56-D89FAD7DEE3E}"/>
              </a:ext>
            </a:extLst>
          </p:cNvPr>
          <p:cNvSpPr/>
          <p:nvPr/>
        </p:nvSpPr>
        <p:spPr>
          <a:xfrm>
            <a:off x="3778994" y="4857354"/>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6" name="Can 15">
            <a:extLst>
              <a:ext uri="{FF2B5EF4-FFF2-40B4-BE49-F238E27FC236}">
                <a16:creationId xmlns:a16="http://schemas.microsoft.com/office/drawing/2014/main" id="{1C8D1B8E-4A20-E075-87CD-5D7370FBA2CB}"/>
              </a:ext>
            </a:extLst>
          </p:cNvPr>
          <p:cNvSpPr/>
          <p:nvPr/>
        </p:nvSpPr>
        <p:spPr>
          <a:xfrm>
            <a:off x="7642342" y="4918093"/>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7" name="Can 16">
            <a:extLst>
              <a:ext uri="{FF2B5EF4-FFF2-40B4-BE49-F238E27FC236}">
                <a16:creationId xmlns:a16="http://schemas.microsoft.com/office/drawing/2014/main" id="{66FB3DE1-0CE1-B8C5-DC99-341189326D94}"/>
              </a:ext>
            </a:extLst>
          </p:cNvPr>
          <p:cNvSpPr/>
          <p:nvPr/>
        </p:nvSpPr>
        <p:spPr>
          <a:xfrm>
            <a:off x="9103284" y="4918093"/>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8" name="Can 17">
            <a:extLst>
              <a:ext uri="{FF2B5EF4-FFF2-40B4-BE49-F238E27FC236}">
                <a16:creationId xmlns:a16="http://schemas.microsoft.com/office/drawing/2014/main" id="{10ED2B43-4332-92F5-B7F5-76743DD34257}"/>
              </a:ext>
            </a:extLst>
          </p:cNvPr>
          <p:cNvSpPr/>
          <p:nvPr/>
        </p:nvSpPr>
        <p:spPr>
          <a:xfrm>
            <a:off x="7162051" y="2534538"/>
            <a:ext cx="553156" cy="383822"/>
          </a:xfrm>
          <a:prstGeom prst="can">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Neo4j</a:t>
            </a:r>
          </a:p>
        </p:txBody>
      </p:sp>
      <p:sp>
        <p:nvSpPr>
          <p:cNvPr id="19" name="Card 18">
            <a:extLst>
              <a:ext uri="{FF2B5EF4-FFF2-40B4-BE49-F238E27FC236}">
                <a16:creationId xmlns:a16="http://schemas.microsoft.com/office/drawing/2014/main" id="{ACB27DB5-9E04-49DC-F45E-904266B12A0A}"/>
              </a:ext>
            </a:extLst>
          </p:cNvPr>
          <p:cNvSpPr/>
          <p:nvPr/>
        </p:nvSpPr>
        <p:spPr>
          <a:xfrm>
            <a:off x="3800560" y="2593455"/>
            <a:ext cx="492806" cy="318651"/>
          </a:xfrm>
          <a:prstGeom prst="flowChartPunchedCard">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t>JSON</a:t>
            </a:r>
          </a:p>
        </p:txBody>
      </p:sp>
      <p:pic>
        <p:nvPicPr>
          <p:cNvPr id="33" name="Picture 32" descr="A hexagon with blue and green text&#10;&#10;Description automatically generated">
            <a:extLst>
              <a:ext uri="{FF2B5EF4-FFF2-40B4-BE49-F238E27FC236}">
                <a16:creationId xmlns:a16="http://schemas.microsoft.com/office/drawing/2014/main" id="{9EBCF00E-3546-D075-68DC-06A47F372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6971" y="2548836"/>
            <a:ext cx="357308" cy="407887"/>
          </a:xfrm>
          <a:prstGeom prst="rect">
            <a:avLst/>
          </a:prstGeom>
        </p:spPr>
      </p:pic>
      <p:pic>
        <p:nvPicPr>
          <p:cNvPr id="34" name="Picture 33" descr="A hexagon with blue and green text&#10;&#10;Description automatically generated">
            <a:extLst>
              <a:ext uri="{FF2B5EF4-FFF2-40B4-BE49-F238E27FC236}">
                <a16:creationId xmlns:a16="http://schemas.microsoft.com/office/drawing/2014/main" id="{8EECB3FD-D00D-98E9-1586-DEC2A2438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6454" y="2590517"/>
            <a:ext cx="357308" cy="407887"/>
          </a:xfrm>
          <a:prstGeom prst="rect">
            <a:avLst/>
          </a:prstGeom>
        </p:spPr>
      </p:pic>
      <p:sp>
        <p:nvSpPr>
          <p:cNvPr id="20" name="Left-right Arrow 19">
            <a:extLst>
              <a:ext uri="{FF2B5EF4-FFF2-40B4-BE49-F238E27FC236}">
                <a16:creationId xmlns:a16="http://schemas.microsoft.com/office/drawing/2014/main" id="{0F7D741D-5955-58AA-EE89-22D0A20376C3}"/>
              </a:ext>
            </a:extLst>
          </p:cNvPr>
          <p:cNvSpPr/>
          <p:nvPr/>
        </p:nvSpPr>
        <p:spPr>
          <a:xfrm>
            <a:off x="4791629" y="2453493"/>
            <a:ext cx="1382289" cy="395384"/>
          </a:xfrm>
          <a:prstGeom prst="leftRightArrow">
            <a:avLst/>
          </a:prstGeom>
          <a:solidFill>
            <a:schemeClr val="accent3">
              <a:lumMod val="40000"/>
              <a:lumOff val="6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05C4D10D-8300-3F05-C523-A363780C56A8}"/>
              </a:ext>
            </a:extLst>
          </p:cNvPr>
          <p:cNvSpPr txBox="1"/>
          <p:nvPr/>
        </p:nvSpPr>
        <p:spPr>
          <a:xfrm>
            <a:off x="4791629" y="1409959"/>
            <a:ext cx="1382289" cy="1015663"/>
          </a:xfrm>
          <a:prstGeom prst="rect">
            <a:avLst/>
          </a:prstGeom>
          <a:noFill/>
        </p:spPr>
        <p:txBody>
          <a:bodyPr wrap="square" rtlCol="0">
            <a:spAutoFit/>
          </a:bodyPr>
          <a:lstStyle/>
          <a:p>
            <a:r>
              <a:rPr lang="en-GB" sz="1000" b="1" dirty="0">
                <a:solidFill>
                  <a:schemeClr val="bg1">
                    <a:lumMod val="50000"/>
                  </a:schemeClr>
                </a:solidFill>
                <a:latin typeface="Barlow" pitchFamily="2" charset="77"/>
              </a:rPr>
              <a:t>Advanced Use Cases</a:t>
            </a:r>
          </a:p>
          <a:p>
            <a:r>
              <a:rPr lang="en-GB" sz="1000" dirty="0">
                <a:solidFill>
                  <a:schemeClr val="bg1">
                    <a:lumMod val="50000"/>
                  </a:schemeClr>
                </a:solidFill>
                <a:latin typeface="Barlow" pitchFamily="2" charset="77"/>
              </a:rPr>
              <a:t>Option to replace JSON file store with Neo4j Graph DB for more advanced use cases / tools</a:t>
            </a:r>
          </a:p>
        </p:txBody>
      </p:sp>
      <p:sp>
        <p:nvSpPr>
          <p:cNvPr id="23" name="Left-right Arrow 22">
            <a:extLst>
              <a:ext uri="{FF2B5EF4-FFF2-40B4-BE49-F238E27FC236}">
                <a16:creationId xmlns:a16="http://schemas.microsoft.com/office/drawing/2014/main" id="{584CE952-9051-53C3-7C13-0293FB2E86AE}"/>
              </a:ext>
            </a:extLst>
          </p:cNvPr>
          <p:cNvSpPr/>
          <p:nvPr/>
        </p:nvSpPr>
        <p:spPr>
          <a:xfrm rot="18111504">
            <a:off x="2475642" y="3474604"/>
            <a:ext cx="898678" cy="395384"/>
          </a:xfrm>
          <a:prstGeom prst="leftRightArrow">
            <a:avLst/>
          </a:prstGeom>
          <a:solidFill>
            <a:schemeClr val="accent3">
              <a:lumMod val="40000"/>
              <a:lumOff val="6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44A253CD-5144-802B-4718-463EADCE2CAC}"/>
              </a:ext>
            </a:extLst>
          </p:cNvPr>
          <p:cNvSpPr txBox="1"/>
          <p:nvPr/>
        </p:nvSpPr>
        <p:spPr>
          <a:xfrm>
            <a:off x="1665961" y="4149468"/>
            <a:ext cx="1932251" cy="707886"/>
          </a:xfrm>
          <a:prstGeom prst="rect">
            <a:avLst/>
          </a:prstGeom>
          <a:noFill/>
        </p:spPr>
        <p:txBody>
          <a:bodyPr wrap="square" rtlCol="0">
            <a:spAutoFit/>
          </a:bodyPr>
          <a:lstStyle/>
          <a:p>
            <a:r>
              <a:rPr lang="en-GB" sz="1000" b="1" dirty="0">
                <a:solidFill>
                  <a:schemeClr val="bg1">
                    <a:lumMod val="50000"/>
                  </a:schemeClr>
                </a:solidFill>
                <a:latin typeface="Barlow" pitchFamily="2" charset="77"/>
              </a:rPr>
              <a:t>Merge Existing Tools</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USDM Test Data Tool</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M11 Mapping Tool</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Protocol Conversion Tool</a:t>
            </a:r>
          </a:p>
        </p:txBody>
      </p:sp>
      <p:sp>
        <p:nvSpPr>
          <p:cNvPr id="26" name="TextBox 25">
            <a:extLst>
              <a:ext uri="{FF2B5EF4-FFF2-40B4-BE49-F238E27FC236}">
                <a16:creationId xmlns:a16="http://schemas.microsoft.com/office/drawing/2014/main" id="{D90EA668-831A-133D-3EB0-514BA5AA3C05}"/>
              </a:ext>
            </a:extLst>
          </p:cNvPr>
          <p:cNvSpPr txBox="1"/>
          <p:nvPr/>
        </p:nvSpPr>
        <p:spPr>
          <a:xfrm>
            <a:off x="396220" y="1802436"/>
            <a:ext cx="2624641" cy="2092881"/>
          </a:xfrm>
          <a:prstGeom prst="rect">
            <a:avLst/>
          </a:prstGeom>
          <a:noFill/>
        </p:spPr>
        <p:txBody>
          <a:bodyPr wrap="square" rtlCol="0">
            <a:spAutoFit/>
          </a:bodyPr>
          <a:lstStyle/>
          <a:p>
            <a:r>
              <a:rPr lang="en-GB" sz="1000" b="1" dirty="0">
                <a:solidFill>
                  <a:schemeClr val="bg1">
                    <a:lumMod val="50000"/>
                  </a:schemeClr>
                </a:solidFill>
                <a:latin typeface="Barlow" pitchFamily="2" charset="77"/>
              </a:rPr>
              <a:t>Envisaged Functions</a:t>
            </a:r>
          </a:p>
          <a:p>
            <a:pPr marL="171450" indent="-171450">
              <a:buFont typeface="Arial" panose="020B0604020202020204" pitchFamily="34" charset="0"/>
              <a:buChar char="•"/>
            </a:pPr>
            <a:r>
              <a:rPr lang="en-GB" sz="1000" dirty="0">
                <a:solidFill>
                  <a:srgbClr val="92D050"/>
                </a:solidFill>
                <a:latin typeface="Barlow" pitchFamily="2" charset="77"/>
              </a:rPr>
              <a:t>Import M11 DOCX Protocols (in progress)</a:t>
            </a:r>
          </a:p>
          <a:p>
            <a:pPr marL="171450" indent="-171450">
              <a:buFont typeface="Arial" panose="020B0604020202020204" pitchFamily="34" charset="0"/>
              <a:buChar char="•"/>
            </a:pPr>
            <a:r>
              <a:rPr lang="en-GB" sz="1000" dirty="0">
                <a:solidFill>
                  <a:srgbClr val="92D050"/>
                </a:solidFill>
                <a:latin typeface="Barlow" pitchFamily="2" charset="77"/>
              </a:rPr>
              <a:t>Import USDM Excel (in progress)</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Import USDM JSON</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Import existing protocol (maybe with ML/AI assistance)</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Export USDM JSON</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Export M11 FHIR</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Dashboards</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Compare JSON</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Simple Editing</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CORE validation</a:t>
            </a:r>
          </a:p>
          <a:p>
            <a:pPr marL="171450" indent="-171450">
              <a:buFont typeface="Arial" panose="020B0604020202020204" pitchFamily="34" charset="0"/>
              <a:buChar char="•"/>
            </a:pPr>
            <a:r>
              <a:rPr lang="en-GB" sz="1000" dirty="0">
                <a:solidFill>
                  <a:schemeClr val="bg1">
                    <a:lumMod val="50000"/>
                  </a:schemeClr>
                </a:solidFill>
                <a:latin typeface="Barlow" pitchFamily="2" charset="77"/>
              </a:rPr>
              <a:t>… and more</a:t>
            </a:r>
          </a:p>
        </p:txBody>
      </p:sp>
    </p:spTree>
    <p:extLst>
      <p:ext uri="{BB962C8B-B14F-4D97-AF65-F5344CB8AC3E}">
        <p14:creationId xmlns:p14="http://schemas.microsoft.com/office/powerpoint/2010/main" val="4223273862"/>
      </p:ext>
    </p:extLst>
  </p:cSld>
  <p:clrMapOvr>
    <a:masterClrMapping/>
  </p:clrMapOvr>
</p:sld>
</file>

<file path=ppt/theme/theme1.xml><?xml version="1.0" encoding="utf-8"?>
<a:theme xmlns:a="http://schemas.openxmlformats.org/drawingml/2006/main" name="d4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E04E021-AEE9-6247-947B-74BD775E3630}" vid="{BBA4C9D6-2C60-6A46-8B22-46F8203F3C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eacbea-7562-4a40-a7f2-e999cdc0cec5">
      <Terms xmlns="http://schemas.microsoft.com/office/infopath/2007/PartnerControls"/>
    </lcf76f155ced4ddcb4097134ff3c332f>
    <TaxCatchAll xmlns="75bf9804-c18d-470a-a27f-eeaf4abcd24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47D794EB48E7144959FE534A5ED3D9A" ma:contentTypeVersion="11" ma:contentTypeDescription="Opret et nyt dokument." ma:contentTypeScope="" ma:versionID="754097389849216e7360367565a17280">
  <xsd:schema xmlns:xsd="http://www.w3.org/2001/XMLSchema" xmlns:xs="http://www.w3.org/2001/XMLSchema" xmlns:p="http://schemas.microsoft.com/office/2006/metadata/properties" xmlns:ns2="98eacbea-7562-4a40-a7f2-e999cdc0cec5" xmlns:ns3="75bf9804-c18d-470a-a27f-eeaf4abcd247" targetNamespace="http://schemas.microsoft.com/office/2006/metadata/properties" ma:root="true" ma:fieldsID="0379d52266334575d4efd790b8585646" ns2:_="" ns3:_="">
    <xsd:import namespace="98eacbea-7562-4a40-a7f2-e999cdc0cec5"/>
    <xsd:import namespace="75bf9804-c18d-470a-a27f-eeaf4abcd24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eacbea-7562-4a40-a7f2-e999cdc0c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ledmærker" ma:readOnly="false" ma:fieldId="{5cf76f15-5ced-4ddc-b409-7134ff3c332f}" ma:taxonomyMulti="true" ma:sspId="a6b7e412-6c7f-44cd-93fc-1283bc8f8f7e"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bf9804-c18d-470a-a27f-eeaf4abcd24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2440c8f-637a-4f66-b4f6-bf5ca76e88b3}" ma:internalName="TaxCatchAll" ma:showField="CatchAllData" ma:web="75bf9804-c18d-470a-a27f-eeaf4abcd2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E6E0B1-A18B-4541-A0DB-84C3B2F71DAA}">
  <ds:schemaRefs>
    <ds:schemaRef ds:uri="http://schemas.microsoft.com/office/2006/metadata/properties"/>
    <ds:schemaRef ds:uri="http://schemas.microsoft.com/office/infopath/2007/PartnerControls"/>
    <ds:schemaRef ds:uri="98eacbea-7562-4a40-a7f2-e999cdc0cec5"/>
    <ds:schemaRef ds:uri="75bf9804-c18d-470a-a27f-eeaf4abcd247"/>
  </ds:schemaRefs>
</ds:datastoreItem>
</file>

<file path=customXml/itemProps2.xml><?xml version="1.0" encoding="utf-8"?>
<ds:datastoreItem xmlns:ds="http://schemas.openxmlformats.org/officeDocument/2006/customXml" ds:itemID="{39694F30-11B3-4661-84D9-662CAD398B55}">
  <ds:schemaRefs>
    <ds:schemaRef ds:uri="http://schemas.microsoft.com/sharepoint/v3/contenttype/forms"/>
  </ds:schemaRefs>
</ds:datastoreItem>
</file>

<file path=customXml/itemProps3.xml><?xml version="1.0" encoding="utf-8"?>
<ds:datastoreItem xmlns:ds="http://schemas.openxmlformats.org/officeDocument/2006/customXml" ds:itemID="{377C59C1-9AC6-4934-85FA-0C0CB0096D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eacbea-7562-4a40-a7f2-e999cdc0cec5"/>
    <ds:schemaRef ds:uri="75bf9804-c18d-470a-a27f-eeaf4abcd2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d4k</Template>
  <TotalTime>1288</TotalTime>
  <Words>892</Words>
  <Application>Microsoft Macintosh PowerPoint</Application>
  <PresentationFormat>Widescreen</PresentationFormat>
  <Paragraphs>188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Bai Jamjuree</vt:lpstr>
      <vt:lpstr>Bai Jamjuree ExtraLight</vt:lpstr>
      <vt:lpstr>Barlow</vt:lpstr>
      <vt:lpstr>Calibri</vt:lpstr>
      <vt:lpstr>d4k</vt:lpstr>
      <vt:lpstr>d4k Microservice Architecture</vt:lpstr>
      <vt:lpstr>From Silos To Knowledge</vt:lpstr>
      <vt:lpstr>High Level Architecture</vt:lpstr>
      <vt:lpstr>Key Areas</vt:lpstr>
      <vt:lpstr>Demonstrated</vt:lpstr>
      <vt:lpstr>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Iberson-Hurst</dc:creator>
  <cp:lastModifiedBy>Microsoft Office User</cp:lastModifiedBy>
  <cp:revision>15</cp:revision>
  <dcterms:created xsi:type="dcterms:W3CDTF">2022-06-02T06:39:53Z</dcterms:created>
  <dcterms:modified xsi:type="dcterms:W3CDTF">2024-07-24T10:29:16Z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0x010100D47D794EB48E7144959FE534A5ED3D9A</vt:lpwstr>
  </property>
  <property fmtid="{D5CDD505-2E9C-101B-9397-08002B2CF9AE}" pid="3" name="MediaServiceImageTags">
    <vt:lpwstr/>
  </property>
</Properties>
</file>