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85" r:id="rId3"/>
    <p:sldId id="294" r:id="rId4"/>
    <p:sldId id="295" r:id="rId5"/>
    <p:sldId id="296" r:id="rId6"/>
    <p:sldId id="297" r:id="rId7"/>
    <p:sldId id="298" r:id="rId8"/>
    <p:sldId id="299" r:id="rId9"/>
    <p:sldId id="300" r:id="rId10"/>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200"/>
    <a:srgbClr val="F4F4F4"/>
    <a:srgbClr val="122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A474E-4F52-FC43-8B72-DCBA32941C9B}" v="89" dt="2022-08-18T08:16:38.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3"/>
    <p:restoredTop sz="96327"/>
  </p:normalViewPr>
  <p:slideViewPr>
    <p:cSldViewPr snapToGrid="0" snapToObjects="1">
      <p:cViewPr varScale="1">
        <p:scale>
          <a:sx n="113" d="100"/>
          <a:sy n="113" d="100"/>
        </p:scale>
        <p:origin x="200" y="408"/>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Iberson-Hurst" userId="b9343ad4-b965-4c67-a190-78071bba09d9" providerId="ADAL" clId="{2A3A474E-4F52-FC43-8B72-DCBA32941C9B}"/>
    <pc:docChg chg="undo custSel addSld delSld modSld sldOrd">
      <pc:chgData name="Dave Iberson-Hurst" userId="b9343ad4-b965-4c67-a190-78071bba09d9" providerId="ADAL" clId="{2A3A474E-4F52-FC43-8B72-DCBA32941C9B}" dt="2022-08-18T08:22:01.403" v="2046" actId="478"/>
      <pc:docMkLst>
        <pc:docMk/>
      </pc:docMkLst>
      <pc:sldChg chg="addSp delSp modSp mod">
        <pc:chgData name="Dave Iberson-Hurst" userId="b9343ad4-b965-4c67-a190-78071bba09d9" providerId="ADAL" clId="{2A3A474E-4F52-FC43-8B72-DCBA32941C9B}" dt="2022-08-18T08:01:58.937" v="1624"/>
        <pc:sldMkLst>
          <pc:docMk/>
          <pc:sldMk cId="3104543079" sldId="257"/>
        </pc:sldMkLst>
        <pc:spChg chg="mod">
          <ac:chgData name="Dave Iberson-Hurst" userId="b9343ad4-b965-4c67-a190-78071bba09d9" providerId="ADAL" clId="{2A3A474E-4F52-FC43-8B72-DCBA32941C9B}" dt="2022-08-18T08:00:55.860" v="1613" actId="20577"/>
          <ac:spMkLst>
            <pc:docMk/>
            <pc:sldMk cId="3104543079" sldId="257"/>
            <ac:spMk id="3" creationId="{4FE8EA2D-389B-C38C-FBFF-FCC4A67D1E78}"/>
          </ac:spMkLst>
        </pc:spChg>
        <pc:spChg chg="del">
          <ac:chgData name="Dave Iberson-Hurst" userId="b9343ad4-b965-4c67-a190-78071bba09d9" providerId="ADAL" clId="{2A3A474E-4F52-FC43-8B72-DCBA32941C9B}" dt="2022-08-18T08:01:51.749" v="1623" actId="478"/>
          <ac:spMkLst>
            <pc:docMk/>
            <pc:sldMk cId="3104543079" sldId="257"/>
            <ac:spMk id="5" creationId="{83E94A56-F9F1-5E51-B606-0CAA64F2353D}"/>
          </ac:spMkLst>
        </pc:spChg>
        <pc:spChg chg="add mod">
          <ac:chgData name="Dave Iberson-Hurst" userId="b9343ad4-b965-4c67-a190-78071bba09d9" providerId="ADAL" clId="{2A3A474E-4F52-FC43-8B72-DCBA32941C9B}" dt="2022-08-18T08:01:58.937" v="1624"/>
          <ac:spMkLst>
            <pc:docMk/>
            <pc:sldMk cId="3104543079" sldId="257"/>
            <ac:spMk id="6" creationId="{89740A03-123E-487F-FDF4-B68F162093FD}"/>
          </ac:spMkLst>
        </pc:spChg>
      </pc:sldChg>
      <pc:sldChg chg="addSp delSp modSp mod">
        <pc:chgData name="Dave Iberson-Hurst" userId="b9343ad4-b965-4c67-a190-78071bba09d9" providerId="ADAL" clId="{2A3A474E-4F52-FC43-8B72-DCBA32941C9B}" dt="2022-08-18T08:01:58.937" v="1624"/>
        <pc:sldMkLst>
          <pc:docMk/>
          <pc:sldMk cId="2664833321" sldId="285"/>
        </pc:sldMkLst>
        <pc:spChg chg="add mod">
          <ac:chgData name="Dave Iberson-Hurst" userId="b9343ad4-b965-4c67-a190-78071bba09d9" providerId="ADAL" clId="{2A3A474E-4F52-FC43-8B72-DCBA32941C9B}" dt="2022-08-18T08:01:58.937" v="1624"/>
          <ac:spMkLst>
            <pc:docMk/>
            <pc:sldMk cId="2664833321" sldId="285"/>
            <ac:spMk id="3" creationId="{64823263-3420-EB8F-F99C-A10DA728CEF0}"/>
          </ac:spMkLst>
        </pc:spChg>
        <pc:spChg chg="mod">
          <ac:chgData name="Dave Iberson-Hurst" userId="b9343ad4-b965-4c67-a190-78071bba09d9" providerId="ADAL" clId="{2A3A474E-4F52-FC43-8B72-DCBA32941C9B}" dt="2022-08-17T14:29:15.290" v="386" actId="404"/>
          <ac:spMkLst>
            <pc:docMk/>
            <pc:sldMk cId="2664833321" sldId="285"/>
            <ac:spMk id="7" creationId="{4DA5F93A-88DD-DC4E-9E8B-1AEDCDBA8D7E}"/>
          </ac:spMkLst>
        </pc:spChg>
        <pc:spChg chg="del">
          <ac:chgData name="Dave Iberson-Hurst" userId="b9343ad4-b965-4c67-a190-78071bba09d9" providerId="ADAL" clId="{2A3A474E-4F52-FC43-8B72-DCBA32941C9B}" dt="2022-08-18T08:01:42.342" v="1621" actId="478"/>
          <ac:spMkLst>
            <pc:docMk/>
            <pc:sldMk cId="2664833321" sldId="285"/>
            <ac:spMk id="9" creationId="{DD385886-270A-F245-91CA-8DDC9D6F0B13}"/>
          </ac:spMkLst>
        </pc:spChg>
        <pc:spChg chg="mod">
          <ac:chgData name="Dave Iberson-Hurst" userId="b9343ad4-b965-4c67-a190-78071bba09d9" providerId="ADAL" clId="{2A3A474E-4F52-FC43-8B72-DCBA32941C9B}" dt="2022-08-17T14:28:42.860" v="379" actId="2711"/>
          <ac:spMkLst>
            <pc:docMk/>
            <pc:sldMk cId="2664833321" sldId="285"/>
            <ac:spMk id="11" creationId="{F941609D-83FB-92F7-F5DA-FA66C189B20F}"/>
          </ac:spMkLst>
        </pc:spChg>
        <pc:spChg chg="mod">
          <ac:chgData name="Dave Iberson-Hurst" userId="b9343ad4-b965-4c67-a190-78071bba09d9" providerId="ADAL" clId="{2A3A474E-4F52-FC43-8B72-DCBA32941C9B}" dt="2022-08-17T14:28:56.873" v="381" actId="404"/>
          <ac:spMkLst>
            <pc:docMk/>
            <pc:sldMk cId="2664833321" sldId="285"/>
            <ac:spMk id="28" creationId="{F8A5A136-C19D-8FAC-8491-CD4092764B4F}"/>
          </ac:spMkLst>
        </pc:spChg>
        <pc:spChg chg="mod">
          <ac:chgData name="Dave Iberson-Hurst" userId="b9343ad4-b965-4c67-a190-78071bba09d9" providerId="ADAL" clId="{2A3A474E-4F52-FC43-8B72-DCBA32941C9B}" dt="2022-08-17T14:28:42.860" v="379" actId="2711"/>
          <ac:spMkLst>
            <pc:docMk/>
            <pc:sldMk cId="2664833321" sldId="285"/>
            <ac:spMk id="30" creationId="{561A9C82-EEC6-768D-E026-B36F6558E87A}"/>
          </ac:spMkLst>
        </pc:spChg>
        <pc:spChg chg="mod">
          <ac:chgData name="Dave Iberson-Hurst" userId="b9343ad4-b965-4c67-a190-78071bba09d9" providerId="ADAL" clId="{2A3A474E-4F52-FC43-8B72-DCBA32941C9B}" dt="2022-08-17T14:28:42.860" v="379" actId="2711"/>
          <ac:spMkLst>
            <pc:docMk/>
            <pc:sldMk cId="2664833321" sldId="285"/>
            <ac:spMk id="35" creationId="{4544BE63-3FC7-9542-A474-CE074867BFB7}"/>
          </ac:spMkLst>
        </pc:spChg>
        <pc:spChg chg="mod">
          <ac:chgData name="Dave Iberson-Hurst" userId="b9343ad4-b965-4c67-a190-78071bba09d9" providerId="ADAL" clId="{2A3A474E-4F52-FC43-8B72-DCBA32941C9B}" dt="2022-08-17T14:29:45.273" v="397" actId="404"/>
          <ac:spMkLst>
            <pc:docMk/>
            <pc:sldMk cId="2664833321" sldId="285"/>
            <ac:spMk id="36" creationId="{A9709EBC-C0CE-8A4D-B81E-FB67C08DC63F}"/>
          </ac:spMkLst>
        </pc:spChg>
        <pc:spChg chg="mod">
          <ac:chgData name="Dave Iberson-Hurst" userId="b9343ad4-b965-4c67-a190-78071bba09d9" providerId="ADAL" clId="{2A3A474E-4F52-FC43-8B72-DCBA32941C9B}" dt="2022-08-17T14:28:42.860" v="379" actId="2711"/>
          <ac:spMkLst>
            <pc:docMk/>
            <pc:sldMk cId="2664833321" sldId="285"/>
            <ac:spMk id="37" creationId="{A9861132-8709-0942-A548-90147C06B210}"/>
          </ac:spMkLst>
        </pc:spChg>
        <pc:spChg chg="mod">
          <ac:chgData name="Dave Iberson-Hurst" userId="b9343ad4-b965-4c67-a190-78071bba09d9" providerId="ADAL" clId="{2A3A474E-4F52-FC43-8B72-DCBA32941C9B}" dt="2022-08-17T14:28:42.860" v="379" actId="2711"/>
          <ac:spMkLst>
            <pc:docMk/>
            <pc:sldMk cId="2664833321" sldId="285"/>
            <ac:spMk id="38" creationId="{09736EB4-FADB-F041-BB48-5B094B79B056}"/>
          </ac:spMkLst>
        </pc:spChg>
        <pc:spChg chg="mod">
          <ac:chgData name="Dave Iberson-Hurst" userId="b9343ad4-b965-4c67-a190-78071bba09d9" providerId="ADAL" clId="{2A3A474E-4F52-FC43-8B72-DCBA32941C9B}" dt="2022-08-17T14:28:42.860" v="379" actId="2711"/>
          <ac:spMkLst>
            <pc:docMk/>
            <pc:sldMk cId="2664833321" sldId="285"/>
            <ac:spMk id="39" creationId="{0BE4BFBA-244C-5C4D-91FD-51FB525A2ECD}"/>
          </ac:spMkLst>
        </pc:spChg>
        <pc:spChg chg="mod">
          <ac:chgData name="Dave Iberson-Hurst" userId="b9343ad4-b965-4c67-a190-78071bba09d9" providerId="ADAL" clId="{2A3A474E-4F52-FC43-8B72-DCBA32941C9B}" dt="2022-08-17T14:28:42.860" v="379" actId="2711"/>
          <ac:spMkLst>
            <pc:docMk/>
            <pc:sldMk cId="2664833321" sldId="285"/>
            <ac:spMk id="40" creationId="{1E5C791D-D180-C249-B4C3-8457D1C4FA05}"/>
          </ac:spMkLst>
        </pc:spChg>
        <pc:spChg chg="mod">
          <ac:chgData name="Dave Iberson-Hurst" userId="b9343ad4-b965-4c67-a190-78071bba09d9" providerId="ADAL" clId="{2A3A474E-4F52-FC43-8B72-DCBA32941C9B}" dt="2022-08-17T14:28:42.860" v="379" actId="2711"/>
          <ac:spMkLst>
            <pc:docMk/>
            <pc:sldMk cId="2664833321" sldId="285"/>
            <ac:spMk id="41" creationId="{1B7B3CA6-B9EC-4F4C-8005-910A16F4E3B1}"/>
          </ac:spMkLst>
        </pc:spChg>
        <pc:spChg chg="mod">
          <ac:chgData name="Dave Iberson-Hurst" userId="b9343ad4-b965-4c67-a190-78071bba09d9" providerId="ADAL" clId="{2A3A474E-4F52-FC43-8B72-DCBA32941C9B}" dt="2022-08-17T14:28:42.860" v="379" actId="2711"/>
          <ac:spMkLst>
            <pc:docMk/>
            <pc:sldMk cId="2664833321" sldId="285"/>
            <ac:spMk id="42" creationId="{D16599B3-3151-BC41-85B9-BFF7CAFB5463}"/>
          </ac:spMkLst>
        </pc:spChg>
        <pc:spChg chg="mod">
          <ac:chgData name="Dave Iberson-Hurst" userId="b9343ad4-b965-4c67-a190-78071bba09d9" providerId="ADAL" clId="{2A3A474E-4F52-FC43-8B72-DCBA32941C9B}" dt="2022-08-17T14:28:42.860" v="379" actId="2711"/>
          <ac:spMkLst>
            <pc:docMk/>
            <pc:sldMk cId="2664833321" sldId="285"/>
            <ac:spMk id="43" creationId="{DBC1AE0D-21DA-284B-B67C-34C021A3D24E}"/>
          </ac:spMkLst>
        </pc:spChg>
        <pc:spChg chg="mod">
          <ac:chgData name="Dave Iberson-Hurst" userId="b9343ad4-b965-4c67-a190-78071bba09d9" providerId="ADAL" clId="{2A3A474E-4F52-FC43-8B72-DCBA32941C9B}" dt="2022-08-17T14:28:42.860" v="379" actId="2711"/>
          <ac:spMkLst>
            <pc:docMk/>
            <pc:sldMk cId="2664833321" sldId="285"/>
            <ac:spMk id="45" creationId="{22EF27FB-E58B-034F-98F3-640FC464447E}"/>
          </ac:spMkLst>
        </pc:spChg>
        <pc:spChg chg="mod">
          <ac:chgData name="Dave Iberson-Hurst" userId="b9343ad4-b965-4c67-a190-78071bba09d9" providerId="ADAL" clId="{2A3A474E-4F52-FC43-8B72-DCBA32941C9B}" dt="2022-08-17T14:28:42.860" v="379" actId="2711"/>
          <ac:spMkLst>
            <pc:docMk/>
            <pc:sldMk cId="2664833321" sldId="285"/>
            <ac:spMk id="46" creationId="{FE33C731-0E94-CE4B-A022-870C61C2363B}"/>
          </ac:spMkLst>
        </pc:spChg>
        <pc:spChg chg="mod">
          <ac:chgData name="Dave Iberson-Hurst" userId="b9343ad4-b965-4c67-a190-78071bba09d9" providerId="ADAL" clId="{2A3A474E-4F52-FC43-8B72-DCBA32941C9B}" dt="2022-08-17T14:29:18.194" v="387" actId="404"/>
          <ac:spMkLst>
            <pc:docMk/>
            <pc:sldMk cId="2664833321" sldId="285"/>
            <ac:spMk id="47" creationId="{DCA4EB20-3A24-9A49-B2F5-1700258316C3}"/>
          </ac:spMkLst>
        </pc:spChg>
        <pc:spChg chg="mod">
          <ac:chgData name="Dave Iberson-Hurst" userId="b9343ad4-b965-4c67-a190-78071bba09d9" providerId="ADAL" clId="{2A3A474E-4F52-FC43-8B72-DCBA32941C9B}" dt="2022-08-17T14:29:12.238" v="385" actId="404"/>
          <ac:spMkLst>
            <pc:docMk/>
            <pc:sldMk cId="2664833321" sldId="285"/>
            <ac:spMk id="48" creationId="{5BC5B231-D04C-EB47-8A14-985D2F5AC0DB}"/>
          </ac:spMkLst>
        </pc:spChg>
        <pc:spChg chg="mod">
          <ac:chgData name="Dave Iberson-Hurst" userId="b9343ad4-b965-4c67-a190-78071bba09d9" providerId="ADAL" clId="{2A3A474E-4F52-FC43-8B72-DCBA32941C9B}" dt="2022-08-17T14:28:42.860" v="379" actId="2711"/>
          <ac:spMkLst>
            <pc:docMk/>
            <pc:sldMk cId="2664833321" sldId="285"/>
            <ac:spMk id="49" creationId="{4652EE57-B569-9E40-B060-0434E3248C60}"/>
          </ac:spMkLst>
        </pc:spChg>
        <pc:spChg chg="mod">
          <ac:chgData name="Dave Iberson-Hurst" userId="b9343ad4-b965-4c67-a190-78071bba09d9" providerId="ADAL" clId="{2A3A474E-4F52-FC43-8B72-DCBA32941C9B}" dt="2022-08-17T14:28:42.860" v="379" actId="2711"/>
          <ac:spMkLst>
            <pc:docMk/>
            <pc:sldMk cId="2664833321" sldId="285"/>
            <ac:spMk id="50" creationId="{671F29ED-C18A-2B4E-B74E-E60611AF3B07}"/>
          </ac:spMkLst>
        </pc:spChg>
        <pc:spChg chg="mod">
          <ac:chgData name="Dave Iberson-Hurst" userId="b9343ad4-b965-4c67-a190-78071bba09d9" providerId="ADAL" clId="{2A3A474E-4F52-FC43-8B72-DCBA32941C9B}" dt="2022-08-17T14:29:09.386" v="384" actId="20577"/>
          <ac:spMkLst>
            <pc:docMk/>
            <pc:sldMk cId="2664833321" sldId="285"/>
            <ac:spMk id="51" creationId="{CB1DF4EF-D28C-7E46-BAD2-CE8AA257B408}"/>
          </ac:spMkLst>
        </pc:spChg>
      </pc:sldChg>
      <pc:sldChg chg="del">
        <pc:chgData name="Dave Iberson-Hurst" userId="b9343ad4-b965-4c67-a190-78071bba09d9" providerId="ADAL" clId="{2A3A474E-4F52-FC43-8B72-DCBA32941C9B}" dt="2022-08-17T14:34:33.990" v="614" actId="2696"/>
        <pc:sldMkLst>
          <pc:docMk/>
          <pc:sldMk cId="1991194198" sldId="289"/>
        </pc:sldMkLst>
      </pc:sldChg>
      <pc:sldChg chg="del">
        <pc:chgData name="Dave Iberson-Hurst" userId="b9343ad4-b965-4c67-a190-78071bba09d9" providerId="ADAL" clId="{2A3A474E-4F52-FC43-8B72-DCBA32941C9B}" dt="2022-08-17T14:58:57.687" v="1342" actId="2696"/>
        <pc:sldMkLst>
          <pc:docMk/>
          <pc:sldMk cId="1068199913" sldId="290"/>
        </pc:sldMkLst>
      </pc:sldChg>
      <pc:sldChg chg="del">
        <pc:chgData name="Dave Iberson-Hurst" userId="b9343ad4-b965-4c67-a190-78071bba09d9" providerId="ADAL" clId="{2A3A474E-4F52-FC43-8B72-DCBA32941C9B}" dt="2022-08-17T14:58:59.405" v="1343" actId="2696"/>
        <pc:sldMkLst>
          <pc:docMk/>
          <pc:sldMk cId="780749065" sldId="291"/>
        </pc:sldMkLst>
      </pc:sldChg>
      <pc:sldChg chg="del">
        <pc:chgData name="Dave Iberson-Hurst" userId="b9343ad4-b965-4c67-a190-78071bba09d9" providerId="ADAL" clId="{2A3A474E-4F52-FC43-8B72-DCBA32941C9B}" dt="2022-08-17T14:59:00.418" v="1344" actId="2696"/>
        <pc:sldMkLst>
          <pc:docMk/>
          <pc:sldMk cId="3093648985" sldId="292"/>
        </pc:sldMkLst>
      </pc:sldChg>
      <pc:sldChg chg="new del">
        <pc:chgData name="Dave Iberson-Hurst" userId="b9343ad4-b965-4c67-a190-78071bba09d9" providerId="ADAL" clId="{2A3A474E-4F52-FC43-8B72-DCBA32941C9B}" dt="2022-08-17T14:46:24.858" v="1166" actId="2696"/>
        <pc:sldMkLst>
          <pc:docMk/>
          <pc:sldMk cId="3240465255" sldId="293"/>
        </pc:sldMkLst>
      </pc:sldChg>
      <pc:sldChg chg="addSp delSp modSp add mod ord">
        <pc:chgData name="Dave Iberson-Hurst" userId="b9343ad4-b965-4c67-a190-78071bba09d9" providerId="ADAL" clId="{2A3A474E-4F52-FC43-8B72-DCBA32941C9B}" dt="2022-08-18T08:20:37.611" v="2028" actId="1076"/>
        <pc:sldMkLst>
          <pc:docMk/>
          <pc:sldMk cId="2422361864" sldId="294"/>
        </pc:sldMkLst>
        <pc:spChg chg="mod">
          <ac:chgData name="Dave Iberson-Hurst" userId="b9343ad4-b965-4c67-a190-78071bba09d9" providerId="ADAL" clId="{2A3A474E-4F52-FC43-8B72-DCBA32941C9B}" dt="2022-08-17T14:19:54.059" v="261" actId="20577"/>
          <ac:spMkLst>
            <pc:docMk/>
            <pc:sldMk cId="2422361864" sldId="294"/>
            <ac:spMk id="2" creationId="{C42FA973-586D-46CF-ECBE-902230C97C4E}"/>
          </ac:spMkLst>
        </pc:spChg>
        <pc:spChg chg="del">
          <ac:chgData name="Dave Iberson-Hurst" userId="b9343ad4-b965-4c67-a190-78071bba09d9" providerId="ADAL" clId="{2A3A474E-4F52-FC43-8B72-DCBA32941C9B}" dt="2022-08-18T08:01:08.594" v="1614" actId="478"/>
          <ac:spMkLst>
            <pc:docMk/>
            <pc:sldMk cId="2422361864" sldId="294"/>
            <ac:spMk id="3" creationId="{6779316E-D614-24F6-9022-01C8F3A3DA6B}"/>
          </ac:spMkLst>
        </pc:spChg>
        <pc:spChg chg="add del mod">
          <ac:chgData name="Dave Iberson-Hurst" userId="b9343ad4-b965-4c67-a190-78071bba09d9" providerId="ADAL" clId="{2A3A474E-4F52-FC43-8B72-DCBA32941C9B}" dt="2022-08-18T08:01:45.582" v="1622" actId="478"/>
          <ac:spMkLst>
            <pc:docMk/>
            <pc:sldMk cId="2422361864" sldId="294"/>
            <ac:spMk id="5" creationId="{838B59A4-F54B-4F4A-D41D-EF8D4B4520FA}"/>
          </ac:spMkLst>
        </pc:spChg>
        <pc:spChg chg="add mod">
          <ac:chgData name="Dave Iberson-Hurst" userId="b9343ad4-b965-4c67-a190-78071bba09d9" providerId="ADAL" clId="{2A3A474E-4F52-FC43-8B72-DCBA32941C9B}" dt="2022-08-18T08:01:58.937" v="1624"/>
          <ac:spMkLst>
            <pc:docMk/>
            <pc:sldMk cId="2422361864" sldId="294"/>
            <ac:spMk id="6" creationId="{FFDF18E0-C732-FA26-339C-04D9AA116AB7}"/>
          </ac:spMkLst>
        </pc:spChg>
        <pc:spChg chg="del">
          <ac:chgData name="Dave Iberson-Hurst" userId="b9343ad4-b965-4c67-a190-78071bba09d9" providerId="ADAL" clId="{2A3A474E-4F52-FC43-8B72-DCBA32941C9B}" dt="2022-08-17T13:34:16.186" v="2" actId="478"/>
          <ac:spMkLst>
            <pc:docMk/>
            <pc:sldMk cId="2422361864" sldId="294"/>
            <ac:spMk id="8" creationId="{87B9B1B0-790A-2217-11A9-6BA7FB646914}"/>
          </ac:spMkLst>
        </pc:spChg>
        <pc:spChg chg="mod">
          <ac:chgData name="Dave Iberson-Hurst" userId="b9343ad4-b965-4c67-a190-78071bba09d9" providerId="ADAL" clId="{2A3A474E-4F52-FC43-8B72-DCBA32941C9B}" dt="2022-08-17T14:26:08.011" v="360" actId="1036"/>
          <ac:spMkLst>
            <pc:docMk/>
            <pc:sldMk cId="2422361864" sldId="294"/>
            <ac:spMk id="10" creationId="{847C6F44-855D-8E97-3B53-9BD1088757DD}"/>
          </ac:spMkLst>
        </pc:spChg>
        <pc:spChg chg="del">
          <ac:chgData name="Dave Iberson-Hurst" userId="b9343ad4-b965-4c67-a190-78071bba09d9" providerId="ADAL" clId="{2A3A474E-4F52-FC43-8B72-DCBA32941C9B}" dt="2022-08-17T13:34:29.300" v="9" actId="478"/>
          <ac:spMkLst>
            <pc:docMk/>
            <pc:sldMk cId="2422361864" sldId="294"/>
            <ac:spMk id="12" creationId="{3CA6D7E9-0DF7-A405-FE3C-77DC05708250}"/>
          </ac:spMkLst>
        </pc:spChg>
        <pc:spChg chg="mod">
          <ac:chgData name="Dave Iberson-Hurst" userId="b9343ad4-b965-4c67-a190-78071bba09d9" providerId="ADAL" clId="{2A3A474E-4F52-FC43-8B72-DCBA32941C9B}" dt="2022-08-17T14:26:08.011" v="360" actId="1036"/>
          <ac:spMkLst>
            <pc:docMk/>
            <pc:sldMk cId="2422361864" sldId="294"/>
            <ac:spMk id="13" creationId="{E05D1976-4DAA-F234-F3C1-F13126EFBE2A}"/>
          </ac:spMkLst>
        </pc:spChg>
        <pc:spChg chg="mod">
          <ac:chgData name="Dave Iberson-Hurst" userId="b9343ad4-b965-4c67-a190-78071bba09d9" providerId="ADAL" clId="{2A3A474E-4F52-FC43-8B72-DCBA32941C9B}" dt="2022-08-17T14:36:02.037" v="637" actId="404"/>
          <ac:spMkLst>
            <pc:docMk/>
            <pc:sldMk cId="2422361864" sldId="294"/>
            <ac:spMk id="28" creationId="{49DA1FAA-CE28-A2B7-55D7-1B3616B5F880}"/>
          </ac:spMkLst>
        </pc:spChg>
        <pc:spChg chg="mod">
          <ac:chgData name="Dave Iberson-Hurst" userId="b9343ad4-b965-4c67-a190-78071bba09d9" providerId="ADAL" clId="{2A3A474E-4F52-FC43-8B72-DCBA32941C9B}" dt="2022-08-17T14:26:08.011" v="360" actId="1036"/>
          <ac:spMkLst>
            <pc:docMk/>
            <pc:sldMk cId="2422361864" sldId="294"/>
            <ac:spMk id="29" creationId="{F499B0E5-BBED-7956-A75F-158C0F1A7195}"/>
          </ac:spMkLst>
        </pc:spChg>
        <pc:spChg chg="mod">
          <ac:chgData name="Dave Iberson-Hurst" userId="b9343ad4-b965-4c67-a190-78071bba09d9" providerId="ADAL" clId="{2A3A474E-4F52-FC43-8B72-DCBA32941C9B}" dt="2022-08-17T14:26:08.011" v="360" actId="1036"/>
          <ac:spMkLst>
            <pc:docMk/>
            <pc:sldMk cId="2422361864" sldId="294"/>
            <ac:spMk id="30" creationId="{4A4EE880-E760-3A23-87FB-D2497162B695}"/>
          </ac:spMkLst>
        </pc:spChg>
        <pc:spChg chg="del">
          <ac:chgData name="Dave Iberson-Hurst" userId="b9343ad4-b965-4c67-a190-78071bba09d9" providerId="ADAL" clId="{2A3A474E-4F52-FC43-8B72-DCBA32941C9B}" dt="2022-08-17T13:36:06.646" v="31" actId="478"/>
          <ac:spMkLst>
            <pc:docMk/>
            <pc:sldMk cId="2422361864" sldId="294"/>
            <ac:spMk id="34" creationId="{6043C2D3-598D-380E-0ACA-79B0F016CC43}"/>
          </ac:spMkLst>
        </pc:spChg>
        <pc:spChg chg="del mod">
          <ac:chgData name="Dave Iberson-Hurst" userId="b9343ad4-b965-4c67-a190-78071bba09d9" providerId="ADAL" clId="{2A3A474E-4F52-FC43-8B72-DCBA32941C9B}" dt="2022-08-17T13:34:19.781" v="5" actId="478"/>
          <ac:spMkLst>
            <pc:docMk/>
            <pc:sldMk cId="2422361864" sldId="294"/>
            <ac:spMk id="37" creationId="{BA72DD95-CFD7-3451-A84B-45AB7865F492}"/>
          </ac:spMkLst>
        </pc:spChg>
        <pc:spChg chg="mod">
          <ac:chgData name="Dave Iberson-Hurst" userId="b9343ad4-b965-4c67-a190-78071bba09d9" providerId="ADAL" clId="{2A3A474E-4F52-FC43-8B72-DCBA32941C9B}" dt="2022-08-17T14:26:08.011" v="360" actId="1036"/>
          <ac:spMkLst>
            <pc:docMk/>
            <pc:sldMk cId="2422361864" sldId="294"/>
            <ac:spMk id="41" creationId="{60576A72-BCC0-5D6D-C89A-B5E3B00677B2}"/>
          </ac:spMkLst>
        </pc:spChg>
        <pc:spChg chg="del">
          <ac:chgData name="Dave Iberson-Hurst" userId="b9343ad4-b965-4c67-a190-78071bba09d9" providerId="ADAL" clId="{2A3A474E-4F52-FC43-8B72-DCBA32941C9B}" dt="2022-08-17T13:34:32.129" v="12" actId="478"/>
          <ac:spMkLst>
            <pc:docMk/>
            <pc:sldMk cId="2422361864" sldId="294"/>
            <ac:spMk id="74" creationId="{735D95F3-63F3-62E1-31E2-2F0B24AAB9A0}"/>
          </ac:spMkLst>
        </pc:spChg>
        <pc:spChg chg="mod">
          <ac:chgData name="Dave Iberson-Hurst" userId="b9343ad4-b965-4c67-a190-78071bba09d9" providerId="ADAL" clId="{2A3A474E-4F52-FC43-8B72-DCBA32941C9B}" dt="2022-08-17T14:26:08.011" v="360" actId="1036"/>
          <ac:spMkLst>
            <pc:docMk/>
            <pc:sldMk cId="2422361864" sldId="294"/>
            <ac:spMk id="88" creationId="{4A18E9A2-C6B8-8E09-3056-4702DA4D3C60}"/>
          </ac:spMkLst>
        </pc:spChg>
        <pc:spChg chg="del mod">
          <ac:chgData name="Dave Iberson-Hurst" userId="b9343ad4-b965-4c67-a190-78071bba09d9" providerId="ADAL" clId="{2A3A474E-4F52-FC43-8B72-DCBA32941C9B}" dt="2022-08-17T13:34:36.790" v="15" actId="478"/>
          <ac:spMkLst>
            <pc:docMk/>
            <pc:sldMk cId="2422361864" sldId="294"/>
            <ac:spMk id="96" creationId="{2EFAA516-7060-CD7E-6277-173B64B12E34}"/>
          </ac:spMkLst>
        </pc:spChg>
        <pc:spChg chg="mod">
          <ac:chgData name="Dave Iberson-Hurst" userId="b9343ad4-b965-4c67-a190-78071bba09d9" providerId="ADAL" clId="{2A3A474E-4F52-FC43-8B72-DCBA32941C9B}" dt="2022-08-17T14:26:08.011" v="360" actId="1036"/>
          <ac:spMkLst>
            <pc:docMk/>
            <pc:sldMk cId="2422361864" sldId="294"/>
            <ac:spMk id="97" creationId="{3F1456F7-666B-C486-2631-1E41469EAACF}"/>
          </ac:spMkLst>
        </pc:spChg>
        <pc:spChg chg="add mod">
          <ac:chgData name="Dave Iberson-Hurst" userId="b9343ad4-b965-4c67-a190-78071bba09d9" providerId="ADAL" clId="{2A3A474E-4F52-FC43-8B72-DCBA32941C9B}" dt="2022-08-17T14:26:08.011" v="360" actId="1036"/>
          <ac:spMkLst>
            <pc:docMk/>
            <pc:sldMk cId="2422361864" sldId="294"/>
            <ac:spMk id="132" creationId="{19FD953F-6DB9-05BE-C949-69859D94E394}"/>
          </ac:spMkLst>
        </pc:spChg>
        <pc:spChg chg="add mod">
          <ac:chgData name="Dave Iberson-Hurst" userId="b9343ad4-b965-4c67-a190-78071bba09d9" providerId="ADAL" clId="{2A3A474E-4F52-FC43-8B72-DCBA32941C9B}" dt="2022-08-17T14:26:08.011" v="360" actId="1036"/>
          <ac:spMkLst>
            <pc:docMk/>
            <pc:sldMk cId="2422361864" sldId="294"/>
            <ac:spMk id="133" creationId="{CAB5447E-DC13-5063-59F3-6D326275F4CD}"/>
          </ac:spMkLst>
        </pc:spChg>
        <pc:spChg chg="add del mod">
          <ac:chgData name="Dave Iberson-Hurst" userId="b9343ad4-b965-4c67-a190-78071bba09d9" providerId="ADAL" clId="{2A3A474E-4F52-FC43-8B72-DCBA32941C9B}" dt="2022-08-17T14:18:57.911" v="241" actId="478"/>
          <ac:spMkLst>
            <pc:docMk/>
            <pc:sldMk cId="2422361864" sldId="294"/>
            <ac:spMk id="140" creationId="{6860F1EF-FBC8-768F-CD34-F8F381F26D86}"/>
          </ac:spMkLst>
        </pc:spChg>
        <pc:spChg chg="add del mod">
          <ac:chgData name="Dave Iberson-Hurst" userId="b9343ad4-b965-4c67-a190-78071bba09d9" providerId="ADAL" clId="{2A3A474E-4F52-FC43-8B72-DCBA32941C9B}" dt="2022-08-17T14:19:01.547" v="244" actId="478"/>
          <ac:spMkLst>
            <pc:docMk/>
            <pc:sldMk cId="2422361864" sldId="294"/>
            <ac:spMk id="143" creationId="{1620C194-653A-1869-7B54-6F0BB331B031}"/>
          </ac:spMkLst>
        </pc:spChg>
        <pc:spChg chg="add mod">
          <ac:chgData name="Dave Iberson-Hurst" userId="b9343ad4-b965-4c67-a190-78071bba09d9" providerId="ADAL" clId="{2A3A474E-4F52-FC43-8B72-DCBA32941C9B}" dt="2022-08-17T14:27:14.424" v="371" actId="1076"/>
          <ac:spMkLst>
            <pc:docMk/>
            <pc:sldMk cId="2422361864" sldId="294"/>
            <ac:spMk id="162" creationId="{79774014-B912-FE46-AB52-7A42A4C0512C}"/>
          </ac:spMkLst>
        </pc:spChg>
        <pc:spChg chg="add mod">
          <ac:chgData name="Dave Iberson-Hurst" userId="b9343ad4-b965-4c67-a190-78071bba09d9" providerId="ADAL" clId="{2A3A474E-4F52-FC43-8B72-DCBA32941C9B}" dt="2022-08-17T14:27:32.991" v="376" actId="1076"/>
          <ac:spMkLst>
            <pc:docMk/>
            <pc:sldMk cId="2422361864" sldId="294"/>
            <ac:spMk id="163" creationId="{43F553A0-0C22-7DDF-7751-D98201210DE0}"/>
          </ac:spMkLst>
        </pc:spChg>
        <pc:spChg chg="add del mod">
          <ac:chgData name="Dave Iberson-Hurst" userId="b9343ad4-b965-4c67-a190-78071bba09d9" providerId="ADAL" clId="{2A3A474E-4F52-FC43-8B72-DCBA32941C9B}" dt="2022-08-17T14:44:10.314" v="1065" actId="478"/>
          <ac:spMkLst>
            <pc:docMk/>
            <pc:sldMk cId="2422361864" sldId="294"/>
            <ac:spMk id="206" creationId="{C54F7139-7D61-B92B-BDE8-E20B33834F1C}"/>
          </ac:spMkLst>
        </pc:spChg>
        <pc:spChg chg="add del mod">
          <ac:chgData name="Dave Iberson-Hurst" userId="b9343ad4-b965-4c67-a190-78071bba09d9" providerId="ADAL" clId="{2A3A474E-4F52-FC43-8B72-DCBA32941C9B}" dt="2022-08-17T14:44:10.314" v="1065" actId="478"/>
          <ac:spMkLst>
            <pc:docMk/>
            <pc:sldMk cId="2422361864" sldId="294"/>
            <ac:spMk id="207" creationId="{1B82223F-2CA0-8B83-4C03-751D3664B5A1}"/>
          </ac:spMkLst>
        </pc:spChg>
        <pc:spChg chg="add mod">
          <ac:chgData name="Dave Iberson-Hurst" userId="b9343ad4-b965-4c67-a190-78071bba09d9" providerId="ADAL" clId="{2A3A474E-4F52-FC43-8B72-DCBA32941C9B}" dt="2022-08-17T14:26:08.011" v="360" actId="1036"/>
          <ac:spMkLst>
            <pc:docMk/>
            <pc:sldMk cId="2422361864" sldId="294"/>
            <ac:spMk id="223" creationId="{737C57A8-A004-3689-C2E9-FB3BAB51DCA1}"/>
          </ac:spMkLst>
        </pc:spChg>
        <pc:spChg chg="add mod">
          <ac:chgData name="Dave Iberson-Hurst" userId="b9343ad4-b965-4c67-a190-78071bba09d9" providerId="ADAL" clId="{2A3A474E-4F52-FC43-8B72-DCBA32941C9B}" dt="2022-08-17T14:26:08.011" v="360" actId="1036"/>
          <ac:spMkLst>
            <pc:docMk/>
            <pc:sldMk cId="2422361864" sldId="294"/>
            <ac:spMk id="227" creationId="{C68B7E66-B4E3-7F54-D904-B6CDE61FEA47}"/>
          </ac:spMkLst>
        </pc:spChg>
        <pc:spChg chg="add del mod">
          <ac:chgData name="Dave Iberson-Hurst" userId="b9343ad4-b965-4c67-a190-78071bba09d9" providerId="ADAL" clId="{2A3A474E-4F52-FC43-8B72-DCBA32941C9B}" dt="2022-08-17T14:44:10.314" v="1065" actId="478"/>
          <ac:spMkLst>
            <pc:docMk/>
            <pc:sldMk cId="2422361864" sldId="294"/>
            <ac:spMk id="229" creationId="{198135A6-8CDC-F91F-800C-271233AF41D5}"/>
          </ac:spMkLst>
        </pc:spChg>
        <pc:spChg chg="add mod">
          <ac:chgData name="Dave Iberson-Hurst" userId="b9343ad4-b965-4c67-a190-78071bba09d9" providerId="ADAL" clId="{2A3A474E-4F52-FC43-8B72-DCBA32941C9B}" dt="2022-08-17T14:26:08.011" v="360" actId="1036"/>
          <ac:spMkLst>
            <pc:docMk/>
            <pc:sldMk cId="2422361864" sldId="294"/>
            <ac:spMk id="231" creationId="{E1BD5BE7-50CF-2CC0-ABF2-8466BEC0F013}"/>
          </ac:spMkLst>
        </pc:spChg>
        <pc:spChg chg="add mod">
          <ac:chgData name="Dave Iberson-Hurst" userId="b9343ad4-b965-4c67-a190-78071bba09d9" providerId="ADAL" clId="{2A3A474E-4F52-FC43-8B72-DCBA32941C9B}" dt="2022-08-17T14:26:08.011" v="360" actId="1036"/>
          <ac:spMkLst>
            <pc:docMk/>
            <pc:sldMk cId="2422361864" sldId="294"/>
            <ac:spMk id="232" creationId="{4F68D2F2-EBD3-49B0-F4D6-9A9C4DDA0C4B}"/>
          </ac:spMkLst>
        </pc:spChg>
        <pc:spChg chg="add mod">
          <ac:chgData name="Dave Iberson-Hurst" userId="b9343ad4-b965-4c67-a190-78071bba09d9" providerId="ADAL" clId="{2A3A474E-4F52-FC43-8B72-DCBA32941C9B}" dt="2022-08-17T14:26:42.843" v="365" actId="1076"/>
          <ac:spMkLst>
            <pc:docMk/>
            <pc:sldMk cId="2422361864" sldId="294"/>
            <ac:spMk id="234" creationId="{4E222D77-E65F-A7CD-AEBC-016CED8D49D8}"/>
          </ac:spMkLst>
        </pc:spChg>
        <pc:spChg chg="add mod">
          <ac:chgData name="Dave Iberson-Hurst" userId="b9343ad4-b965-4c67-a190-78071bba09d9" providerId="ADAL" clId="{2A3A474E-4F52-FC43-8B72-DCBA32941C9B}" dt="2022-08-17T14:26:36.959" v="364" actId="1076"/>
          <ac:spMkLst>
            <pc:docMk/>
            <pc:sldMk cId="2422361864" sldId="294"/>
            <ac:spMk id="235" creationId="{2A6D7E2F-299B-93C3-8170-FB2089C10FC8}"/>
          </ac:spMkLst>
        </pc:spChg>
        <pc:spChg chg="add del mod">
          <ac:chgData name="Dave Iberson-Hurst" userId="b9343ad4-b965-4c67-a190-78071bba09d9" providerId="ADAL" clId="{2A3A474E-4F52-FC43-8B72-DCBA32941C9B}" dt="2022-08-17T14:42:14.561" v="957" actId="478"/>
          <ac:spMkLst>
            <pc:docMk/>
            <pc:sldMk cId="2422361864" sldId="294"/>
            <ac:spMk id="247" creationId="{4CF9BFAE-FDCC-5F4F-33F4-D452ADAC39B9}"/>
          </ac:spMkLst>
        </pc:spChg>
        <pc:spChg chg="add mod">
          <ac:chgData name="Dave Iberson-Hurst" userId="b9343ad4-b965-4c67-a190-78071bba09d9" providerId="ADAL" clId="{2A3A474E-4F52-FC43-8B72-DCBA32941C9B}" dt="2022-08-18T08:20:37.611" v="2028" actId="1076"/>
          <ac:spMkLst>
            <pc:docMk/>
            <pc:sldMk cId="2422361864" sldId="294"/>
            <ac:spMk id="248" creationId="{22FFADFC-51D6-DD1A-8C73-77BED02C7F3E}"/>
          </ac:spMkLst>
        </pc:spChg>
        <pc:spChg chg="add mod">
          <ac:chgData name="Dave Iberson-Hurst" userId="b9343ad4-b965-4c67-a190-78071bba09d9" providerId="ADAL" clId="{2A3A474E-4F52-FC43-8B72-DCBA32941C9B}" dt="2022-08-17T14:44:05.959" v="1064"/>
          <ac:spMkLst>
            <pc:docMk/>
            <pc:sldMk cId="2422361864" sldId="294"/>
            <ac:spMk id="249" creationId="{25DB3C01-30FA-F4B9-4DA5-0F178CD305D1}"/>
          </ac:spMkLst>
        </pc:spChg>
        <pc:spChg chg="add mod">
          <ac:chgData name="Dave Iberson-Hurst" userId="b9343ad4-b965-4c67-a190-78071bba09d9" providerId="ADAL" clId="{2A3A474E-4F52-FC43-8B72-DCBA32941C9B}" dt="2022-08-17T14:44:05.959" v="1064"/>
          <ac:spMkLst>
            <pc:docMk/>
            <pc:sldMk cId="2422361864" sldId="294"/>
            <ac:spMk id="250" creationId="{CD723F82-9D87-5C38-C5FC-3D975A606507}"/>
          </ac:spMkLst>
        </pc:spChg>
        <pc:spChg chg="add mod">
          <ac:chgData name="Dave Iberson-Hurst" userId="b9343ad4-b965-4c67-a190-78071bba09d9" providerId="ADAL" clId="{2A3A474E-4F52-FC43-8B72-DCBA32941C9B}" dt="2022-08-17T14:44:05.959" v="1064"/>
          <ac:spMkLst>
            <pc:docMk/>
            <pc:sldMk cId="2422361864" sldId="294"/>
            <ac:spMk id="252" creationId="{E9A9BB32-C527-0B9C-F78D-8F4BA1BB0855}"/>
          </ac:spMkLst>
        </pc:spChg>
        <pc:picChg chg="add mod">
          <ac:chgData name="Dave Iberson-Hurst" userId="b9343ad4-b965-4c67-a190-78071bba09d9" providerId="ADAL" clId="{2A3A474E-4F52-FC43-8B72-DCBA32941C9B}" dt="2022-08-17T14:26:08.011" v="360" actId="1036"/>
          <ac:picMkLst>
            <pc:docMk/>
            <pc:sldMk cId="2422361864" sldId="294"/>
            <ac:picMk id="225" creationId="{1B2486D6-66BA-656F-A78D-50E36C1578EB}"/>
          </ac:picMkLst>
        </pc:picChg>
        <pc:picChg chg="add mod">
          <ac:chgData name="Dave Iberson-Hurst" userId="b9343ad4-b965-4c67-a190-78071bba09d9" providerId="ADAL" clId="{2A3A474E-4F52-FC43-8B72-DCBA32941C9B}" dt="2022-08-17T14:26:08.011" v="360" actId="1036"/>
          <ac:picMkLst>
            <pc:docMk/>
            <pc:sldMk cId="2422361864" sldId="294"/>
            <ac:picMk id="226" creationId="{28B85D9F-4FD5-0C44-B3BC-7022F9C4945C}"/>
          </ac:picMkLst>
        </pc:picChg>
        <pc:picChg chg="add del mod">
          <ac:chgData name="Dave Iberson-Hurst" userId="b9343ad4-b965-4c67-a190-78071bba09d9" providerId="ADAL" clId="{2A3A474E-4F52-FC43-8B72-DCBA32941C9B}" dt="2022-08-17T14:44:10.314" v="1065" actId="478"/>
          <ac:picMkLst>
            <pc:docMk/>
            <pc:sldMk cId="2422361864" sldId="294"/>
            <ac:picMk id="228" creationId="{AB843BF0-6F1C-5964-C7D1-A2055962EB77}"/>
          </ac:picMkLst>
        </pc:picChg>
        <pc:picChg chg="add mod">
          <ac:chgData name="Dave Iberson-Hurst" userId="b9343ad4-b965-4c67-a190-78071bba09d9" providerId="ADAL" clId="{2A3A474E-4F52-FC43-8B72-DCBA32941C9B}" dt="2022-08-17T14:26:08.011" v="360" actId="1036"/>
          <ac:picMkLst>
            <pc:docMk/>
            <pc:sldMk cId="2422361864" sldId="294"/>
            <ac:picMk id="230" creationId="{D85B2388-3F95-25EC-0892-76C3543BD4D0}"/>
          </ac:picMkLst>
        </pc:picChg>
        <pc:picChg chg="add mod">
          <ac:chgData name="Dave Iberson-Hurst" userId="b9343ad4-b965-4c67-a190-78071bba09d9" providerId="ADAL" clId="{2A3A474E-4F52-FC43-8B72-DCBA32941C9B}" dt="2022-08-17T14:26:08.011" v="360" actId="1036"/>
          <ac:picMkLst>
            <pc:docMk/>
            <pc:sldMk cId="2422361864" sldId="294"/>
            <ac:picMk id="233" creationId="{1CC817CD-6680-AD34-0CAF-DFC322BACB8B}"/>
          </ac:picMkLst>
        </pc:picChg>
        <pc:picChg chg="add mod">
          <ac:chgData name="Dave Iberson-Hurst" userId="b9343ad4-b965-4c67-a190-78071bba09d9" providerId="ADAL" clId="{2A3A474E-4F52-FC43-8B72-DCBA32941C9B}" dt="2022-08-17T14:44:05.959" v="1064"/>
          <ac:picMkLst>
            <pc:docMk/>
            <pc:sldMk cId="2422361864" sldId="294"/>
            <ac:picMk id="251" creationId="{19DEDED0-568F-0AF2-84A0-2DCAA1173ECB}"/>
          </ac:picMkLst>
        </pc:picChg>
        <pc:cxnChg chg="mod">
          <ac:chgData name="Dave Iberson-Hurst" userId="b9343ad4-b965-4c67-a190-78071bba09d9" providerId="ADAL" clId="{2A3A474E-4F52-FC43-8B72-DCBA32941C9B}" dt="2022-08-17T14:26:08.011" v="360" actId="1036"/>
          <ac:cxnSpMkLst>
            <pc:docMk/>
            <pc:sldMk cId="2422361864" sldId="294"/>
            <ac:cxnSpMk id="7" creationId="{FB6131C5-A8C5-67D5-4702-9B4B1A82D0D7}"/>
          </ac:cxnSpMkLst>
        </pc:cxnChg>
        <pc:cxnChg chg="add del mod">
          <ac:chgData name="Dave Iberson-Hurst" userId="b9343ad4-b965-4c67-a190-78071bba09d9" providerId="ADAL" clId="{2A3A474E-4F52-FC43-8B72-DCBA32941C9B}" dt="2022-08-17T14:27:18.789" v="373" actId="478"/>
          <ac:cxnSpMkLst>
            <pc:docMk/>
            <pc:sldMk cId="2422361864" sldId="294"/>
            <ac:cxnSpMk id="9" creationId="{322D7C1E-639C-DD77-B862-0258AE17B569}"/>
          </ac:cxnSpMkLst>
        </pc:cxnChg>
        <pc:cxnChg chg="del mod">
          <ac:chgData name="Dave Iberson-Hurst" userId="b9343ad4-b965-4c67-a190-78071bba09d9" providerId="ADAL" clId="{2A3A474E-4F52-FC43-8B72-DCBA32941C9B}" dt="2022-08-17T13:34:21.534" v="7" actId="478"/>
          <ac:cxnSpMkLst>
            <pc:docMk/>
            <pc:sldMk cId="2422361864" sldId="294"/>
            <ac:cxnSpMk id="20" creationId="{B7DF27BE-1255-4658-A852-36E653813CF7}"/>
          </ac:cxnSpMkLst>
        </pc:cxnChg>
        <pc:cxnChg chg="del mod">
          <ac:chgData name="Dave Iberson-Hurst" userId="b9343ad4-b965-4c67-a190-78071bba09d9" providerId="ADAL" clId="{2A3A474E-4F52-FC43-8B72-DCBA32941C9B}" dt="2022-08-17T13:34:30.477" v="10" actId="478"/>
          <ac:cxnSpMkLst>
            <pc:docMk/>
            <pc:sldMk cId="2422361864" sldId="294"/>
            <ac:cxnSpMk id="24" creationId="{9E51DCB8-1DD0-D4B7-2FEE-4E38C13CEDA0}"/>
          </ac:cxnSpMkLst>
        </pc:cxnChg>
        <pc:cxnChg chg="del mod">
          <ac:chgData name="Dave Iberson-Hurst" userId="b9343ad4-b965-4c67-a190-78071bba09d9" providerId="ADAL" clId="{2A3A474E-4F52-FC43-8B72-DCBA32941C9B}" dt="2022-08-17T13:36:46.999" v="39" actId="478"/>
          <ac:cxnSpMkLst>
            <pc:docMk/>
            <pc:sldMk cId="2422361864" sldId="294"/>
            <ac:cxnSpMk id="35" creationId="{54649BD7-F288-B8BB-4F08-E1709F128077}"/>
          </ac:cxnSpMkLst>
        </pc:cxnChg>
        <pc:cxnChg chg="mod">
          <ac:chgData name="Dave Iberson-Hurst" userId="b9343ad4-b965-4c67-a190-78071bba09d9" providerId="ADAL" clId="{2A3A474E-4F52-FC43-8B72-DCBA32941C9B}" dt="2022-08-17T14:35:12.308" v="618" actId="108"/>
          <ac:cxnSpMkLst>
            <pc:docMk/>
            <pc:sldMk cId="2422361864" sldId="294"/>
            <ac:cxnSpMk id="38" creationId="{2B05D9E1-39D2-B6AB-C4FB-04C9C5CE7454}"/>
          </ac:cxnSpMkLst>
        </pc:cxnChg>
        <pc:cxnChg chg="del mod">
          <ac:chgData name="Dave Iberson-Hurst" userId="b9343ad4-b965-4c67-a190-78071bba09d9" providerId="ADAL" clId="{2A3A474E-4F52-FC43-8B72-DCBA32941C9B}" dt="2022-08-17T13:34:20.826" v="6" actId="478"/>
          <ac:cxnSpMkLst>
            <pc:docMk/>
            <pc:sldMk cId="2422361864" sldId="294"/>
            <ac:cxnSpMk id="39" creationId="{4CD35A24-3677-EC7E-D428-EBD5CF88E968}"/>
          </ac:cxnSpMkLst>
        </pc:cxnChg>
        <pc:cxnChg chg="del mod">
          <ac:chgData name="Dave Iberson-Hurst" userId="b9343ad4-b965-4c67-a190-78071bba09d9" providerId="ADAL" clId="{2A3A474E-4F52-FC43-8B72-DCBA32941C9B}" dt="2022-08-17T13:37:13.932" v="42" actId="478"/>
          <ac:cxnSpMkLst>
            <pc:docMk/>
            <pc:sldMk cId="2422361864" sldId="294"/>
            <ac:cxnSpMk id="42" creationId="{D8CCCC7D-456F-4FB4-9DC0-9E3C2E51B6F0}"/>
          </ac:cxnSpMkLst>
        </pc:cxnChg>
        <pc:cxnChg chg="mod">
          <ac:chgData name="Dave Iberson-Hurst" userId="b9343ad4-b965-4c67-a190-78071bba09d9" providerId="ADAL" clId="{2A3A474E-4F52-FC43-8B72-DCBA32941C9B}" dt="2022-08-17T14:35:05.759" v="617" actId="108"/>
          <ac:cxnSpMkLst>
            <pc:docMk/>
            <pc:sldMk cId="2422361864" sldId="294"/>
            <ac:cxnSpMk id="43" creationId="{8CB245FE-E541-74EC-A8AC-70EDDAF8DE6E}"/>
          </ac:cxnSpMkLst>
        </pc:cxnChg>
        <pc:cxnChg chg="del mod">
          <ac:chgData name="Dave Iberson-Hurst" userId="b9343ad4-b965-4c67-a190-78071bba09d9" providerId="ADAL" clId="{2A3A474E-4F52-FC43-8B72-DCBA32941C9B}" dt="2022-08-17T13:37:15.211" v="43" actId="478"/>
          <ac:cxnSpMkLst>
            <pc:docMk/>
            <pc:sldMk cId="2422361864" sldId="294"/>
            <ac:cxnSpMk id="46" creationId="{E2A90F4B-390D-C887-BBAB-8B5605523103}"/>
          </ac:cxnSpMkLst>
        </pc:cxnChg>
        <pc:cxnChg chg="del mod">
          <ac:chgData name="Dave Iberson-Hurst" userId="b9343ad4-b965-4c67-a190-78071bba09d9" providerId="ADAL" clId="{2A3A474E-4F52-FC43-8B72-DCBA32941C9B}" dt="2022-08-17T13:36:31.845" v="35" actId="478"/>
          <ac:cxnSpMkLst>
            <pc:docMk/>
            <pc:sldMk cId="2422361864" sldId="294"/>
            <ac:cxnSpMk id="48" creationId="{5D8D0A90-F967-1CC4-E9F9-6CE7CF16A112}"/>
          </ac:cxnSpMkLst>
        </pc:cxnChg>
        <pc:cxnChg chg="mod">
          <ac:chgData name="Dave Iberson-Hurst" userId="b9343ad4-b965-4c67-a190-78071bba09d9" providerId="ADAL" clId="{2A3A474E-4F52-FC43-8B72-DCBA32941C9B}" dt="2022-08-17T14:26:08.011" v="360" actId="1036"/>
          <ac:cxnSpMkLst>
            <pc:docMk/>
            <pc:sldMk cId="2422361864" sldId="294"/>
            <ac:cxnSpMk id="56" creationId="{5F4871F1-F4F0-A815-6985-685A6E1140BD}"/>
          </ac:cxnSpMkLst>
        </pc:cxnChg>
        <pc:cxnChg chg="mod">
          <ac:chgData name="Dave Iberson-Hurst" userId="b9343ad4-b965-4c67-a190-78071bba09d9" providerId="ADAL" clId="{2A3A474E-4F52-FC43-8B72-DCBA32941C9B}" dt="2022-08-17T14:26:08.011" v="360" actId="1036"/>
          <ac:cxnSpMkLst>
            <pc:docMk/>
            <pc:sldMk cId="2422361864" sldId="294"/>
            <ac:cxnSpMk id="59" creationId="{1248855A-5F2F-8197-B883-3BEAD8EEC74C}"/>
          </ac:cxnSpMkLst>
        </pc:cxnChg>
        <pc:cxnChg chg="del mod">
          <ac:chgData name="Dave Iberson-Hurst" userId="b9343ad4-b965-4c67-a190-78071bba09d9" providerId="ADAL" clId="{2A3A474E-4F52-FC43-8B72-DCBA32941C9B}" dt="2022-08-17T13:34:31.590" v="11" actId="478"/>
          <ac:cxnSpMkLst>
            <pc:docMk/>
            <pc:sldMk cId="2422361864" sldId="294"/>
            <ac:cxnSpMk id="75" creationId="{B43C2144-92D7-1953-DF37-206780354EC2}"/>
          </ac:cxnSpMkLst>
        </pc:cxnChg>
        <pc:cxnChg chg="del mod">
          <ac:chgData name="Dave Iberson-Hurst" userId="b9343ad4-b965-4c67-a190-78071bba09d9" providerId="ADAL" clId="{2A3A474E-4F52-FC43-8B72-DCBA32941C9B}" dt="2022-08-17T14:27:03.878" v="368" actId="478"/>
          <ac:cxnSpMkLst>
            <pc:docMk/>
            <pc:sldMk cId="2422361864" sldId="294"/>
            <ac:cxnSpMk id="89" creationId="{9B47C9B2-ECDA-8DB4-0837-55B56DC10689}"/>
          </ac:cxnSpMkLst>
        </pc:cxnChg>
        <pc:cxnChg chg="del mod">
          <ac:chgData name="Dave Iberson-Hurst" userId="b9343ad4-b965-4c67-a190-78071bba09d9" providerId="ADAL" clId="{2A3A474E-4F52-FC43-8B72-DCBA32941C9B}" dt="2022-08-17T13:34:38.038" v="16" actId="478"/>
          <ac:cxnSpMkLst>
            <pc:docMk/>
            <pc:sldMk cId="2422361864" sldId="294"/>
            <ac:cxnSpMk id="98" creationId="{817FEDFE-D5B6-890F-02D3-4272F2DE4AAD}"/>
          </ac:cxnSpMkLst>
        </pc:cxnChg>
        <pc:cxnChg chg="del mod">
          <ac:chgData name="Dave Iberson-Hurst" userId="b9343ad4-b965-4c67-a190-78071bba09d9" providerId="ADAL" clId="{2A3A474E-4F52-FC43-8B72-DCBA32941C9B}" dt="2022-08-17T13:34:39.871" v="17" actId="478"/>
          <ac:cxnSpMkLst>
            <pc:docMk/>
            <pc:sldMk cId="2422361864" sldId="294"/>
            <ac:cxnSpMk id="99" creationId="{2D6AB7E0-3093-126F-21CB-0B4D7D2737EE}"/>
          </ac:cxnSpMkLst>
        </pc:cxnChg>
        <pc:cxnChg chg="mod">
          <ac:chgData name="Dave Iberson-Hurst" userId="b9343ad4-b965-4c67-a190-78071bba09d9" providerId="ADAL" clId="{2A3A474E-4F52-FC43-8B72-DCBA32941C9B}" dt="2022-08-17T14:26:08.011" v="360" actId="1036"/>
          <ac:cxnSpMkLst>
            <pc:docMk/>
            <pc:sldMk cId="2422361864" sldId="294"/>
            <ac:cxnSpMk id="101" creationId="{FF3CBFF5-2E5D-497D-0BBC-80C0BF27054D}"/>
          </ac:cxnSpMkLst>
        </pc:cxnChg>
        <pc:cxnChg chg="add mod">
          <ac:chgData name="Dave Iberson-Hurst" userId="b9343ad4-b965-4c67-a190-78071bba09d9" providerId="ADAL" clId="{2A3A474E-4F52-FC43-8B72-DCBA32941C9B}" dt="2022-08-17T14:34:57.827" v="615" actId="692"/>
          <ac:cxnSpMkLst>
            <pc:docMk/>
            <pc:sldMk cId="2422361864" sldId="294"/>
            <ac:cxnSpMk id="134" creationId="{239F8E11-2E72-D9A4-6E64-DEB6584A568B}"/>
          </ac:cxnSpMkLst>
        </pc:cxnChg>
        <pc:cxnChg chg="add mod">
          <ac:chgData name="Dave Iberson-Hurst" userId="b9343ad4-b965-4c67-a190-78071bba09d9" providerId="ADAL" clId="{2A3A474E-4F52-FC43-8B72-DCBA32941C9B}" dt="2022-08-17T14:35:01.442" v="616" actId="108"/>
          <ac:cxnSpMkLst>
            <pc:docMk/>
            <pc:sldMk cId="2422361864" sldId="294"/>
            <ac:cxnSpMk id="137" creationId="{BB20A57B-F2B6-BB2B-B293-A4A9D81DC81A}"/>
          </ac:cxnSpMkLst>
        </pc:cxnChg>
        <pc:cxnChg chg="add del mod">
          <ac:chgData name="Dave Iberson-Hurst" userId="b9343ad4-b965-4c67-a190-78071bba09d9" providerId="ADAL" clId="{2A3A474E-4F52-FC43-8B72-DCBA32941C9B}" dt="2022-08-17T14:18:58.954" v="242" actId="478"/>
          <ac:cxnSpMkLst>
            <pc:docMk/>
            <pc:sldMk cId="2422361864" sldId="294"/>
            <ac:cxnSpMk id="144" creationId="{11A287C0-BE7C-1E49-7DEC-5E460351079F}"/>
          </ac:cxnSpMkLst>
        </pc:cxnChg>
        <pc:cxnChg chg="add del mod">
          <ac:chgData name="Dave Iberson-Hurst" userId="b9343ad4-b965-4c67-a190-78071bba09d9" providerId="ADAL" clId="{2A3A474E-4F52-FC43-8B72-DCBA32941C9B}" dt="2022-08-17T14:19:00.697" v="243" actId="478"/>
          <ac:cxnSpMkLst>
            <pc:docMk/>
            <pc:sldMk cId="2422361864" sldId="294"/>
            <ac:cxnSpMk id="148" creationId="{04D1C8E1-73F1-4BE5-4BF8-B1179983472C}"/>
          </ac:cxnSpMkLst>
        </pc:cxnChg>
        <pc:cxnChg chg="add mod">
          <ac:chgData name="Dave Iberson-Hurst" userId="b9343ad4-b965-4c67-a190-78071bba09d9" providerId="ADAL" clId="{2A3A474E-4F52-FC43-8B72-DCBA32941C9B}" dt="2022-08-17T14:27:32.991" v="376" actId="1076"/>
          <ac:cxnSpMkLst>
            <pc:docMk/>
            <pc:sldMk cId="2422361864" sldId="294"/>
            <ac:cxnSpMk id="166" creationId="{6056C63C-EE8D-FC5E-3AE5-D1C35C20E0F9}"/>
          </ac:cxnSpMkLst>
        </pc:cxnChg>
        <pc:cxnChg chg="add mod">
          <ac:chgData name="Dave Iberson-Hurst" userId="b9343ad4-b965-4c67-a190-78071bba09d9" providerId="ADAL" clId="{2A3A474E-4F52-FC43-8B72-DCBA32941C9B}" dt="2022-08-17T14:27:14.424" v="371" actId="1076"/>
          <ac:cxnSpMkLst>
            <pc:docMk/>
            <pc:sldMk cId="2422361864" sldId="294"/>
            <ac:cxnSpMk id="172" creationId="{B718385D-316C-A20E-2E68-2483772978E6}"/>
          </ac:cxnSpMkLst>
        </pc:cxnChg>
        <pc:cxnChg chg="add mod">
          <ac:chgData name="Dave Iberson-Hurst" userId="b9343ad4-b965-4c67-a190-78071bba09d9" providerId="ADAL" clId="{2A3A474E-4F52-FC43-8B72-DCBA32941C9B}" dt="2022-08-17T14:27:14.424" v="371" actId="1076"/>
          <ac:cxnSpMkLst>
            <pc:docMk/>
            <pc:sldMk cId="2422361864" sldId="294"/>
            <ac:cxnSpMk id="237" creationId="{AC701936-2689-AB24-3AC5-3C89DF2026A9}"/>
          </ac:cxnSpMkLst>
        </pc:cxnChg>
        <pc:cxnChg chg="add mod">
          <ac:chgData name="Dave Iberson-Hurst" userId="b9343ad4-b965-4c67-a190-78071bba09d9" providerId="ADAL" clId="{2A3A474E-4F52-FC43-8B72-DCBA32941C9B}" dt="2022-08-17T14:27:32.991" v="376" actId="1076"/>
          <ac:cxnSpMkLst>
            <pc:docMk/>
            <pc:sldMk cId="2422361864" sldId="294"/>
            <ac:cxnSpMk id="242" creationId="{09D27F50-9547-4E0B-C44A-2A1F4B2D73A4}"/>
          </ac:cxnSpMkLst>
        </pc:cxnChg>
      </pc:sldChg>
      <pc:sldChg chg="addSp delSp modSp add mod">
        <pc:chgData name="Dave Iberson-Hurst" userId="b9343ad4-b965-4c67-a190-78071bba09d9" providerId="ADAL" clId="{2A3A474E-4F52-FC43-8B72-DCBA32941C9B}" dt="2022-08-18T08:21:46.315" v="2044" actId="1076"/>
        <pc:sldMkLst>
          <pc:docMk/>
          <pc:sldMk cId="3750512091" sldId="295"/>
        </pc:sldMkLst>
        <pc:spChg chg="mod">
          <ac:chgData name="Dave Iberson-Hurst" userId="b9343ad4-b965-4c67-a190-78071bba09d9" providerId="ADAL" clId="{2A3A474E-4F52-FC43-8B72-DCBA32941C9B}" dt="2022-08-17T14:44:41.295" v="1074" actId="20577"/>
          <ac:spMkLst>
            <pc:docMk/>
            <pc:sldMk cId="3750512091" sldId="295"/>
            <ac:spMk id="2" creationId="{C42FA973-586D-46CF-ECBE-902230C97C4E}"/>
          </ac:spMkLst>
        </pc:spChg>
        <pc:spChg chg="del">
          <ac:chgData name="Dave Iberson-Hurst" userId="b9343ad4-b965-4c67-a190-78071bba09d9" providerId="ADAL" clId="{2A3A474E-4F52-FC43-8B72-DCBA32941C9B}" dt="2022-08-18T08:01:27.155" v="1616" actId="478"/>
          <ac:spMkLst>
            <pc:docMk/>
            <pc:sldMk cId="3750512091" sldId="295"/>
            <ac:spMk id="3" creationId="{6779316E-D614-24F6-9022-01C8F3A3DA6B}"/>
          </ac:spMkLst>
        </pc:spChg>
        <pc:spChg chg="add mod">
          <ac:chgData name="Dave Iberson-Hurst" userId="b9343ad4-b965-4c67-a190-78071bba09d9" providerId="ADAL" clId="{2A3A474E-4F52-FC43-8B72-DCBA32941C9B}" dt="2022-08-17T14:40:07.389" v="817" actId="1582"/>
          <ac:spMkLst>
            <pc:docMk/>
            <pc:sldMk cId="3750512091" sldId="295"/>
            <ac:spMk id="5" creationId="{020025C5-5E7F-E54D-DE76-0D266E3306EB}"/>
          </ac:spMkLst>
        </pc:spChg>
        <pc:spChg chg="add mod">
          <ac:chgData name="Dave Iberson-Hurst" userId="b9343ad4-b965-4c67-a190-78071bba09d9" providerId="ADAL" clId="{2A3A474E-4F52-FC43-8B72-DCBA32941C9B}" dt="2022-08-18T08:21:24.444" v="2037" actId="255"/>
          <ac:spMkLst>
            <pc:docMk/>
            <pc:sldMk cId="3750512091" sldId="295"/>
            <ac:spMk id="6" creationId="{F577212F-DAD8-4E9A-A230-3A5DE07AB4A4}"/>
          </ac:spMkLst>
        </pc:spChg>
        <pc:spChg chg="add mod">
          <ac:chgData name="Dave Iberson-Hurst" userId="b9343ad4-b965-4c67-a190-78071bba09d9" providerId="ADAL" clId="{2A3A474E-4F52-FC43-8B72-DCBA32941C9B}" dt="2022-08-17T14:41:19.889" v="828" actId="208"/>
          <ac:spMkLst>
            <pc:docMk/>
            <pc:sldMk cId="3750512091" sldId="295"/>
            <ac:spMk id="8" creationId="{EBC998F0-4BCC-61F8-D559-FB440B4AA790}"/>
          </ac:spMkLst>
        </pc:spChg>
        <pc:spChg chg="add mod">
          <ac:chgData name="Dave Iberson-Hurst" userId="b9343ad4-b965-4c67-a190-78071bba09d9" providerId="ADAL" clId="{2A3A474E-4F52-FC43-8B72-DCBA32941C9B}" dt="2022-08-18T08:21:37.515" v="2040" actId="1076"/>
          <ac:spMkLst>
            <pc:docMk/>
            <pc:sldMk cId="3750512091" sldId="295"/>
            <ac:spMk id="9" creationId="{0875CF84-BFDA-F20C-160E-8F2E836DED45}"/>
          </ac:spMkLst>
        </pc:spChg>
        <pc:spChg chg="add mod">
          <ac:chgData name="Dave Iberson-Hurst" userId="b9343ad4-b965-4c67-a190-78071bba09d9" providerId="ADAL" clId="{2A3A474E-4F52-FC43-8B72-DCBA32941C9B}" dt="2022-08-17T14:42:50.771" v="964" actId="14100"/>
          <ac:spMkLst>
            <pc:docMk/>
            <pc:sldMk cId="3750512091" sldId="295"/>
            <ac:spMk id="11" creationId="{8B62885B-C6CB-E2A3-7598-F52F4D691294}"/>
          </ac:spMkLst>
        </pc:spChg>
        <pc:spChg chg="add mod">
          <ac:chgData name="Dave Iberson-Hurst" userId="b9343ad4-b965-4c67-a190-78071bba09d9" providerId="ADAL" clId="{2A3A474E-4F52-FC43-8B72-DCBA32941C9B}" dt="2022-08-18T08:21:46.315" v="2044" actId="1076"/>
          <ac:spMkLst>
            <pc:docMk/>
            <pc:sldMk cId="3750512091" sldId="295"/>
            <ac:spMk id="12" creationId="{F696FA05-4FAD-6D3C-D5A1-FA2E7208881F}"/>
          </ac:spMkLst>
        </pc:spChg>
        <pc:spChg chg="add mod">
          <ac:chgData name="Dave Iberson-Hurst" userId="b9343ad4-b965-4c67-a190-78071bba09d9" providerId="ADAL" clId="{2A3A474E-4F52-FC43-8B72-DCBA32941C9B}" dt="2022-08-17T14:45:13.821" v="1082" actId="208"/>
          <ac:spMkLst>
            <pc:docMk/>
            <pc:sldMk cId="3750512091" sldId="295"/>
            <ac:spMk id="14" creationId="{1B4C0B3B-F994-52A4-1F86-5BE62B6F8FCB}"/>
          </ac:spMkLst>
        </pc:spChg>
        <pc:spChg chg="add mod">
          <ac:chgData name="Dave Iberson-Hurst" userId="b9343ad4-b965-4c67-a190-78071bba09d9" providerId="ADAL" clId="{2A3A474E-4F52-FC43-8B72-DCBA32941C9B}" dt="2022-08-18T08:20:47.740" v="2029" actId="255"/>
          <ac:spMkLst>
            <pc:docMk/>
            <pc:sldMk cId="3750512091" sldId="295"/>
            <ac:spMk id="15" creationId="{4CD3D9D4-29E0-964E-DD5D-1FB279828178}"/>
          </ac:spMkLst>
        </pc:spChg>
        <pc:spChg chg="add mod">
          <ac:chgData name="Dave Iberson-Hurst" userId="b9343ad4-b965-4c67-a190-78071bba09d9" providerId="ADAL" clId="{2A3A474E-4F52-FC43-8B72-DCBA32941C9B}" dt="2022-08-18T08:01:58.937" v="1624"/>
          <ac:spMkLst>
            <pc:docMk/>
            <pc:sldMk cId="3750512091" sldId="295"/>
            <ac:spMk id="16" creationId="{73A8AE89-07B0-E6D5-FBFB-36A6523EC836}"/>
          </ac:spMkLst>
        </pc:spChg>
        <pc:spChg chg="mod">
          <ac:chgData name="Dave Iberson-Hurst" userId="b9343ad4-b965-4c67-a190-78071bba09d9" providerId="ADAL" clId="{2A3A474E-4F52-FC43-8B72-DCBA32941C9B}" dt="2022-08-17T14:44:03.023" v="1063" actId="1076"/>
          <ac:spMkLst>
            <pc:docMk/>
            <pc:sldMk cId="3750512091" sldId="295"/>
            <ac:spMk id="206" creationId="{C54F7139-7D61-B92B-BDE8-E20B33834F1C}"/>
          </ac:spMkLst>
        </pc:spChg>
        <pc:spChg chg="mod">
          <ac:chgData name="Dave Iberson-Hurst" userId="b9343ad4-b965-4c67-a190-78071bba09d9" providerId="ADAL" clId="{2A3A474E-4F52-FC43-8B72-DCBA32941C9B}" dt="2022-08-17T14:44:03.023" v="1063" actId="1076"/>
          <ac:spMkLst>
            <pc:docMk/>
            <pc:sldMk cId="3750512091" sldId="295"/>
            <ac:spMk id="207" creationId="{1B82223F-2CA0-8B83-4C03-751D3664B5A1}"/>
          </ac:spMkLst>
        </pc:spChg>
        <pc:spChg chg="mod">
          <ac:chgData name="Dave Iberson-Hurst" userId="b9343ad4-b965-4c67-a190-78071bba09d9" providerId="ADAL" clId="{2A3A474E-4F52-FC43-8B72-DCBA32941C9B}" dt="2022-08-17T14:44:03.023" v="1063" actId="1076"/>
          <ac:spMkLst>
            <pc:docMk/>
            <pc:sldMk cId="3750512091" sldId="295"/>
            <ac:spMk id="229" creationId="{198135A6-8CDC-F91F-800C-271233AF41D5}"/>
          </ac:spMkLst>
        </pc:spChg>
        <pc:spChg chg="del mod">
          <ac:chgData name="Dave Iberson-Hurst" userId="b9343ad4-b965-4c67-a190-78071bba09d9" providerId="ADAL" clId="{2A3A474E-4F52-FC43-8B72-DCBA32941C9B}" dt="2022-08-18T08:20:10.895" v="2022" actId="478"/>
          <ac:spMkLst>
            <pc:docMk/>
            <pc:sldMk cId="3750512091" sldId="295"/>
            <ac:spMk id="247" creationId="{4CF9BFAE-FDCC-5F4F-33F4-D452ADAC39B9}"/>
          </ac:spMkLst>
        </pc:spChg>
        <pc:picChg chg="mod">
          <ac:chgData name="Dave Iberson-Hurst" userId="b9343ad4-b965-4c67-a190-78071bba09d9" providerId="ADAL" clId="{2A3A474E-4F52-FC43-8B72-DCBA32941C9B}" dt="2022-08-17T14:44:03.023" v="1063" actId="1076"/>
          <ac:picMkLst>
            <pc:docMk/>
            <pc:sldMk cId="3750512091" sldId="295"/>
            <ac:picMk id="228" creationId="{AB843BF0-6F1C-5964-C7D1-A2055962EB77}"/>
          </ac:picMkLst>
        </pc:picChg>
      </pc:sldChg>
      <pc:sldChg chg="addSp delSp modSp add mod">
        <pc:chgData name="Dave Iberson-Hurst" userId="b9343ad4-b965-4c67-a190-78071bba09d9" providerId="ADAL" clId="{2A3A474E-4F52-FC43-8B72-DCBA32941C9B}" dt="2022-08-18T08:22:01.403" v="2046" actId="478"/>
        <pc:sldMkLst>
          <pc:docMk/>
          <pc:sldMk cId="1619759272" sldId="296"/>
        </pc:sldMkLst>
        <pc:spChg chg="mod">
          <ac:chgData name="Dave Iberson-Hurst" userId="b9343ad4-b965-4c67-a190-78071bba09d9" providerId="ADAL" clId="{2A3A474E-4F52-FC43-8B72-DCBA32941C9B}" dt="2022-08-18T07:56:48.811" v="1376" actId="20577"/>
          <ac:spMkLst>
            <pc:docMk/>
            <pc:sldMk cId="1619759272" sldId="296"/>
            <ac:spMk id="2" creationId="{C42FA973-586D-46CF-ECBE-902230C97C4E}"/>
          </ac:spMkLst>
        </pc:spChg>
        <pc:spChg chg="del">
          <ac:chgData name="Dave Iberson-Hurst" userId="b9343ad4-b965-4c67-a190-78071bba09d9" providerId="ADAL" clId="{2A3A474E-4F52-FC43-8B72-DCBA32941C9B}" dt="2022-08-18T08:01:30.077" v="1617" actId="478"/>
          <ac:spMkLst>
            <pc:docMk/>
            <pc:sldMk cId="1619759272" sldId="296"/>
            <ac:spMk id="3" creationId="{6779316E-D614-24F6-9022-01C8F3A3DA6B}"/>
          </ac:spMkLst>
        </pc:spChg>
        <pc:spChg chg="del mod">
          <ac:chgData name="Dave Iberson-Hurst" userId="b9343ad4-b965-4c67-a190-78071bba09d9" providerId="ADAL" clId="{2A3A474E-4F52-FC43-8B72-DCBA32941C9B}" dt="2022-08-17T14:53:35.194" v="1190"/>
          <ac:spMkLst>
            <pc:docMk/>
            <pc:sldMk cId="1619759272" sldId="296"/>
            <ac:spMk id="5" creationId="{020025C5-5E7F-E54D-DE76-0D266E3306EB}"/>
          </ac:spMkLst>
        </pc:spChg>
        <pc:spChg chg="add mod">
          <ac:chgData name="Dave Iberson-Hurst" userId="b9343ad4-b965-4c67-a190-78071bba09d9" providerId="ADAL" clId="{2A3A474E-4F52-FC43-8B72-DCBA32941C9B}" dt="2022-08-18T08:01:58.937" v="1624"/>
          <ac:spMkLst>
            <pc:docMk/>
            <pc:sldMk cId="1619759272" sldId="296"/>
            <ac:spMk id="5" creationId="{9EFBEDF2-831F-77F7-1149-CA28A1398F07}"/>
          </ac:spMkLst>
        </pc:spChg>
        <pc:spChg chg="del">
          <ac:chgData name="Dave Iberson-Hurst" userId="b9343ad4-b965-4c67-a190-78071bba09d9" providerId="ADAL" clId="{2A3A474E-4F52-FC43-8B72-DCBA32941C9B}" dt="2022-08-17T14:54:49.704" v="1257" actId="478"/>
          <ac:spMkLst>
            <pc:docMk/>
            <pc:sldMk cId="1619759272" sldId="296"/>
            <ac:spMk id="6" creationId="{F577212F-DAD8-4E9A-A230-3A5DE07AB4A4}"/>
          </ac:spMkLst>
        </pc:spChg>
        <pc:spChg chg="del mod">
          <ac:chgData name="Dave Iberson-Hurst" userId="b9343ad4-b965-4c67-a190-78071bba09d9" providerId="ADAL" clId="{2A3A474E-4F52-FC43-8B72-DCBA32941C9B}" dt="2022-08-17T14:53:12.798" v="1187"/>
          <ac:spMkLst>
            <pc:docMk/>
            <pc:sldMk cId="1619759272" sldId="296"/>
            <ac:spMk id="8" creationId="{EBC998F0-4BCC-61F8-D559-FB440B4AA790}"/>
          </ac:spMkLst>
        </pc:spChg>
        <pc:spChg chg="add del mod">
          <ac:chgData name="Dave Iberson-Hurst" userId="b9343ad4-b965-4c67-a190-78071bba09d9" providerId="ADAL" clId="{2A3A474E-4F52-FC43-8B72-DCBA32941C9B}" dt="2022-08-18T08:22:01.403" v="2046" actId="478"/>
          <ac:spMkLst>
            <pc:docMk/>
            <pc:sldMk cId="1619759272" sldId="296"/>
            <ac:spMk id="9" creationId="{0875CF84-BFDA-F20C-160E-8F2E836DED45}"/>
          </ac:spMkLst>
        </pc:spChg>
        <pc:spChg chg="del mod">
          <ac:chgData name="Dave Iberson-Hurst" userId="b9343ad4-b965-4c67-a190-78071bba09d9" providerId="ADAL" clId="{2A3A474E-4F52-FC43-8B72-DCBA32941C9B}" dt="2022-08-17T14:53:25.828" v="1188"/>
          <ac:spMkLst>
            <pc:docMk/>
            <pc:sldMk cId="1619759272" sldId="296"/>
            <ac:spMk id="11" creationId="{8B62885B-C6CB-E2A3-7598-F52F4D691294}"/>
          </ac:spMkLst>
        </pc:spChg>
        <pc:spChg chg="del">
          <ac:chgData name="Dave Iberson-Hurst" userId="b9343ad4-b965-4c67-a190-78071bba09d9" providerId="ADAL" clId="{2A3A474E-4F52-FC43-8B72-DCBA32941C9B}" dt="2022-08-17T14:51:44.787" v="1171" actId="478"/>
          <ac:spMkLst>
            <pc:docMk/>
            <pc:sldMk cId="1619759272" sldId="296"/>
            <ac:spMk id="12" creationId="{F696FA05-4FAD-6D3C-D5A1-FA2E7208881F}"/>
          </ac:spMkLst>
        </pc:spChg>
        <pc:spChg chg="del mod">
          <ac:chgData name="Dave Iberson-Hurst" userId="b9343ad4-b965-4c67-a190-78071bba09d9" providerId="ADAL" clId="{2A3A474E-4F52-FC43-8B72-DCBA32941C9B}" dt="2022-08-17T14:53:30.545" v="1189"/>
          <ac:spMkLst>
            <pc:docMk/>
            <pc:sldMk cId="1619759272" sldId="296"/>
            <ac:spMk id="14" creationId="{1B4C0B3B-F994-52A4-1F86-5BE62B6F8FCB}"/>
          </ac:spMkLst>
        </pc:spChg>
        <pc:spChg chg="del">
          <ac:chgData name="Dave Iberson-Hurst" userId="b9343ad4-b965-4c67-a190-78071bba09d9" providerId="ADAL" clId="{2A3A474E-4F52-FC43-8B72-DCBA32941C9B}" dt="2022-08-17T14:54:52.006" v="1258" actId="478"/>
          <ac:spMkLst>
            <pc:docMk/>
            <pc:sldMk cId="1619759272" sldId="296"/>
            <ac:spMk id="15" creationId="{4CD3D9D4-29E0-964E-DD5D-1FB279828178}"/>
          </ac:spMkLst>
        </pc:spChg>
        <pc:spChg chg="add del mod">
          <ac:chgData name="Dave Iberson-Hurst" userId="b9343ad4-b965-4c67-a190-78071bba09d9" providerId="ADAL" clId="{2A3A474E-4F52-FC43-8B72-DCBA32941C9B}" dt="2022-08-17T14:53:12.798" v="1187"/>
          <ac:spMkLst>
            <pc:docMk/>
            <pc:sldMk cId="1619759272" sldId="296"/>
            <ac:spMk id="16" creationId="{31BD8CF8-3FA2-FFAC-8BDC-737C7EF38027}"/>
          </ac:spMkLst>
        </pc:spChg>
        <pc:spChg chg="del mod">
          <ac:chgData name="Dave Iberson-Hurst" userId="b9343ad4-b965-4c67-a190-78071bba09d9" providerId="ADAL" clId="{2A3A474E-4F52-FC43-8B72-DCBA32941C9B}" dt="2022-08-17T14:53:25.828" v="1188"/>
          <ac:spMkLst>
            <pc:docMk/>
            <pc:sldMk cId="1619759272" sldId="296"/>
            <ac:spMk id="17" creationId="{F8959F3F-40AA-B46B-7E22-527E1D6264EC}"/>
          </ac:spMkLst>
        </pc:spChg>
        <pc:spChg chg="del mod">
          <ac:chgData name="Dave Iberson-Hurst" userId="b9343ad4-b965-4c67-a190-78071bba09d9" providerId="ADAL" clId="{2A3A474E-4F52-FC43-8B72-DCBA32941C9B}" dt="2022-08-17T14:53:30.545" v="1189"/>
          <ac:spMkLst>
            <pc:docMk/>
            <pc:sldMk cId="1619759272" sldId="296"/>
            <ac:spMk id="18" creationId="{0A507D1D-2880-D9BE-EAE1-4EB924D7FF7A}"/>
          </ac:spMkLst>
        </pc:spChg>
        <pc:spChg chg="del mod">
          <ac:chgData name="Dave Iberson-Hurst" userId="b9343ad4-b965-4c67-a190-78071bba09d9" providerId="ADAL" clId="{2A3A474E-4F52-FC43-8B72-DCBA32941C9B}" dt="2022-08-17T14:53:35.194" v="1190"/>
          <ac:spMkLst>
            <pc:docMk/>
            <pc:sldMk cId="1619759272" sldId="296"/>
            <ac:spMk id="19" creationId="{1F36D40E-D9FA-C95D-8812-4DDB1D42E0C5}"/>
          </ac:spMkLst>
        </pc:spChg>
        <pc:spChg chg="mod">
          <ac:chgData name="Dave Iberson-Hurst" userId="b9343ad4-b965-4c67-a190-78071bba09d9" providerId="ADAL" clId="{2A3A474E-4F52-FC43-8B72-DCBA32941C9B}" dt="2022-08-17T14:53:35.194" v="1190"/>
          <ac:spMkLst>
            <pc:docMk/>
            <pc:sldMk cId="1619759272" sldId="296"/>
            <ac:spMk id="20" creationId="{C61A0321-6BB7-996F-1A4B-E27B276ACD31}"/>
          </ac:spMkLst>
        </pc:spChg>
        <pc:spChg chg="del">
          <ac:chgData name="Dave Iberson-Hurst" userId="b9343ad4-b965-4c67-a190-78071bba09d9" providerId="ADAL" clId="{2A3A474E-4F52-FC43-8B72-DCBA32941C9B}" dt="2022-08-18T08:20:13.998" v="2023" actId="478"/>
          <ac:spMkLst>
            <pc:docMk/>
            <pc:sldMk cId="1619759272" sldId="296"/>
            <ac:spMk id="247" creationId="{4CF9BFAE-FDCC-5F4F-33F4-D452ADAC39B9}"/>
          </ac:spMkLst>
        </pc:spChg>
      </pc:sldChg>
      <pc:sldChg chg="add del">
        <pc:chgData name="Dave Iberson-Hurst" userId="b9343ad4-b965-4c67-a190-78071bba09d9" providerId="ADAL" clId="{2A3A474E-4F52-FC43-8B72-DCBA32941C9B}" dt="2022-08-17T14:38:20.272" v="646"/>
        <pc:sldMkLst>
          <pc:docMk/>
          <pc:sldMk cId="2718450859" sldId="296"/>
        </pc:sldMkLst>
      </pc:sldChg>
      <pc:sldChg chg="add del">
        <pc:chgData name="Dave Iberson-Hurst" userId="b9343ad4-b965-4c67-a190-78071bba09d9" providerId="ADAL" clId="{2A3A474E-4F52-FC43-8B72-DCBA32941C9B}" dt="2022-08-17T14:38:24.443" v="648"/>
        <pc:sldMkLst>
          <pc:docMk/>
          <pc:sldMk cId="2740619379" sldId="296"/>
        </pc:sldMkLst>
      </pc:sldChg>
      <pc:sldChg chg="addSp delSp modSp add mod">
        <pc:chgData name="Dave Iberson-Hurst" userId="b9343ad4-b965-4c67-a190-78071bba09d9" providerId="ADAL" clId="{2A3A474E-4F52-FC43-8B72-DCBA32941C9B}" dt="2022-08-18T08:20:16.787" v="2024" actId="478"/>
        <pc:sldMkLst>
          <pc:docMk/>
          <pc:sldMk cId="3166392780" sldId="297"/>
        </pc:sldMkLst>
        <pc:spChg chg="mod">
          <ac:chgData name="Dave Iberson-Hurst" userId="b9343ad4-b965-4c67-a190-78071bba09d9" providerId="ADAL" clId="{2A3A474E-4F52-FC43-8B72-DCBA32941C9B}" dt="2022-08-18T07:57:01.003" v="1398" actId="20577"/>
          <ac:spMkLst>
            <pc:docMk/>
            <pc:sldMk cId="3166392780" sldId="297"/>
            <ac:spMk id="2" creationId="{C42FA973-586D-46CF-ECBE-902230C97C4E}"/>
          </ac:spMkLst>
        </pc:spChg>
        <pc:spChg chg="del">
          <ac:chgData name="Dave Iberson-Hurst" userId="b9343ad4-b965-4c67-a190-78071bba09d9" providerId="ADAL" clId="{2A3A474E-4F52-FC43-8B72-DCBA32941C9B}" dt="2022-08-18T08:01:33.117" v="1618" actId="478"/>
          <ac:spMkLst>
            <pc:docMk/>
            <pc:sldMk cId="3166392780" sldId="297"/>
            <ac:spMk id="3" creationId="{6779316E-D614-24F6-9022-01C8F3A3DA6B}"/>
          </ac:spMkLst>
        </pc:spChg>
        <pc:spChg chg="add mod">
          <ac:chgData name="Dave Iberson-Hurst" userId="b9343ad4-b965-4c67-a190-78071bba09d9" providerId="ADAL" clId="{2A3A474E-4F52-FC43-8B72-DCBA32941C9B}" dt="2022-08-18T08:01:58.937" v="1624"/>
          <ac:spMkLst>
            <pc:docMk/>
            <pc:sldMk cId="3166392780" sldId="297"/>
            <ac:spMk id="5" creationId="{56D0B6F8-2ABE-335F-C1B5-AE4CC165AE49}"/>
          </ac:spMkLst>
        </pc:spChg>
        <pc:spChg chg="add del mod">
          <ac:chgData name="Dave Iberson-Hurst" userId="b9343ad4-b965-4c67-a190-78071bba09d9" providerId="ADAL" clId="{2A3A474E-4F52-FC43-8B72-DCBA32941C9B}" dt="2022-08-17T14:57:45.235" v="1296" actId="478"/>
          <ac:spMkLst>
            <pc:docMk/>
            <pc:sldMk cId="3166392780" sldId="297"/>
            <ac:spMk id="5" creationId="{85839779-99A1-F2E4-30B4-250FFC6CEA5C}"/>
          </ac:spMkLst>
        </pc:spChg>
        <pc:spChg chg="add mod">
          <ac:chgData name="Dave Iberson-Hurst" userId="b9343ad4-b965-4c67-a190-78071bba09d9" providerId="ADAL" clId="{2A3A474E-4F52-FC43-8B72-DCBA32941C9B}" dt="2022-08-17T14:59:24.608" v="1363" actId="14100"/>
          <ac:spMkLst>
            <pc:docMk/>
            <pc:sldMk cId="3166392780" sldId="297"/>
            <ac:spMk id="6" creationId="{4E5C98B3-FB1B-135A-8514-6A715CCFFE05}"/>
          </ac:spMkLst>
        </pc:spChg>
        <pc:spChg chg="add mod">
          <ac:chgData name="Dave Iberson-Hurst" userId="b9343ad4-b965-4c67-a190-78071bba09d9" providerId="ADAL" clId="{2A3A474E-4F52-FC43-8B72-DCBA32941C9B}" dt="2022-08-17T14:58:24.508" v="1319" actId="14100"/>
          <ac:spMkLst>
            <pc:docMk/>
            <pc:sldMk cId="3166392780" sldId="297"/>
            <ac:spMk id="8" creationId="{BC47395A-181D-D864-CE08-3C7817E0EC42}"/>
          </ac:spMkLst>
        </pc:spChg>
        <pc:spChg chg="mod">
          <ac:chgData name="Dave Iberson-Hurst" userId="b9343ad4-b965-4c67-a190-78071bba09d9" providerId="ADAL" clId="{2A3A474E-4F52-FC43-8B72-DCBA32941C9B}" dt="2022-08-18T08:19:08.950" v="2015" actId="14100"/>
          <ac:spMkLst>
            <pc:docMk/>
            <pc:sldMk cId="3166392780" sldId="297"/>
            <ac:spMk id="9" creationId="{0875CF84-BFDA-F20C-160E-8F2E836DED45}"/>
          </ac:spMkLst>
        </pc:spChg>
        <pc:spChg chg="del">
          <ac:chgData name="Dave Iberson-Hurst" userId="b9343ad4-b965-4c67-a190-78071bba09d9" providerId="ADAL" clId="{2A3A474E-4F52-FC43-8B72-DCBA32941C9B}" dt="2022-08-17T14:56:05.786" v="1264" actId="478"/>
          <ac:spMkLst>
            <pc:docMk/>
            <pc:sldMk cId="3166392780" sldId="297"/>
            <ac:spMk id="20" creationId="{C61A0321-6BB7-996F-1A4B-E27B276ACD31}"/>
          </ac:spMkLst>
        </pc:spChg>
        <pc:spChg chg="del">
          <ac:chgData name="Dave Iberson-Hurst" userId="b9343ad4-b965-4c67-a190-78071bba09d9" providerId="ADAL" clId="{2A3A474E-4F52-FC43-8B72-DCBA32941C9B}" dt="2022-08-18T08:20:16.787" v="2024" actId="478"/>
          <ac:spMkLst>
            <pc:docMk/>
            <pc:sldMk cId="3166392780" sldId="297"/>
            <ac:spMk id="247" creationId="{4CF9BFAE-FDCC-5F4F-33F4-D452ADAC39B9}"/>
          </ac:spMkLst>
        </pc:spChg>
      </pc:sldChg>
      <pc:sldChg chg="addSp delSp modSp add mod">
        <pc:chgData name="Dave Iberson-Hurst" userId="b9343ad4-b965-4c67-a190-78071bba09d9" providerId="ADAL" clId="{2A3A474E-4F52-FC43-8B72-DCBA32941C9B}" dt="2022-08-18T08:20:20.120" v="2025" actId="478"/>
        <pc:sldMkLst>
          <pc:docMk/>
          <pc:sldMk cId="623812069" sldId="298"/>
        </pc:sldMkLst>
        <pc:spChg chg="mod">
          <ac:chgData name="Dave Iberson-Hurst" userId="b9343ad4-b965-4c67-a190-78071bba09d9" providerId="ADAL" clId="{2A3A474E-4F52-FC43-8B72-DCBA32941C9B}" dt="2022-08-18T07:57:19.248" v="1418" actId="20577"/>
          <ac:spMkLst>
            <pc:docMk/>
            <pc:sldMk cId="623812069" sldId="298"/>
            <ac:spMk id="2" creationId="{C42FA973-586D-46CF-ECBE-902230C97C4E}"/>
          </ac:spMkLst>
        </pc:spChg>
        <pc:spChg chg="del">
          <ac:chgData name="Dave Iberson-Hurst" userId="b9343ad4-b965-4c67-a190-78071bba09d9" providerId="ADAL" clId="{2A3A474E-4F52-FC43-8B72-DCBA32941C9B}" dt="2022-08-18T08:01:36.493" v="1619" actId="478"/>
          <ac:spMkLst>
            <pc:docMk/>
            <pc:sldMk cId="623812069" sldId="298"/>
            <ac:spMk id="3" creationId="{6779316E-D614-24F6-9022-01C8F3A3DA6B}"/>
          </ac:spMkLst>
        </pc:spChg>
        <pc:spChg chg="add mod">
          <ac:chgData name="Dave Iberson-Hurst" userId="b9343ad4-b965-4c67-a190-78071bba09d9" providerId="ADAL" clId="{2A3A474E-4F52-FC43-8B72-DCBA32941C9B}" dt="2022-08-18T08:01:58.937" v="1624"/>
          <ac:spMkLst>
            <pc:docMk/>
            <pc:sldMk cId="623812069" sldId="298"/>
            <ac:spMk id="5" creationId="{99B7AFAF-960F-1A42-DE33-97DD101F5E02}"/>
          </ac:spMkLst>
        </pc:spChg>
        <pc:spChg chg="del">
          <ac:chgData name="Dave Iberson-Hurst" userId="b9343ad4-b965-4c67-a190-78071bba09d9" providerId="ADAL" clId="{2A3A474E-4F52-FC43-8B72-DCBA32941C9B}" dt="2022-08-18T07:57:44.747" v="1422" actId="478"/>
          <ac:spMkLst>
            <pc:docMk/>
            <pc:sldMk cId="623812069" sldId="298"/>
            <ac:spMk id="6" creationId="{4E5C98B3-FB1B-135A-8514-6A715CCFFE05}"/>
          </ac:spMkLst>
        </pc:spChg>
        <pc:spChg chg="mod">
          <ac:chgData name="Dave Iberson-Hurst" userId="b9343ad4-b965-4c67-a190-78071bba09d9" providerId="ADAL" clId="{2A3A474E-4F52-FC43-8B72-DCBA32941C9B}" dt="2022-08-18T07:57:42.193" v="1421" actId="14100"/>
          <ac:spMkLst>
            <pc:docMk/>
            <pc:sldMk cId="623812069" sldId="298"/>
            <ac:spMk id="8" creationId="{BC47395A-181D-D864-CE08-3C7817E0EC42}"/>
          </ac:spMkLst>
        </pc:spChg>
        <pc:spChg chg="mod">
          <ac:chgData name="Dave Iberson-Hurst" userId="b9343ad4-b965-4c67-a190-78071bba09d9" providerId="ADAL" clId="{2A3A474E-4F52-FC43-8B72-DCBA32941C9B}" dt="2022-08-18T08:18:55.147" v="2011" actId="1076"/>
          <ac:spMkLst>
            <pc:docMk/>
            <pc:sldMk cId="623812069" sldId="298"/>
            <ac:spMk id="9" creationId="{0875CF84-BFDA-F20C-160E-8F2E836DED45}"/>
          </ac:spMkLst>
        </pc:spChg>
        <pc:spChg chg="del">
          <ac:chgData name="Dave Iberson-Hurst" userId="b9343ad4-b965-4c67-a190-78071bba09d9" providerId="ADAL" clId="{2A3A474E-4F52-FC43-8B72-DCBA32941C9B}" dt="2022-08-18T08:20:20.120" v="2025" actId="478"/>
          <ac:spMkLst>
            <pc:docMk/>
            <pc:sldMk cId="623812069" sldId="298"/>
            <ac:spMk id="247" creationId="{4CF9BFAE-FDCC-5F4F-33F4-D452ADAC39B9}"/>
          </ac:spMkLst>
        </pc:spChg>
      </pc:sldChg>
      <pc:sldChg chg="addSp delSp modSp add mod">
        <pc:chgData name="Dave Iberson-Hurst" userId="b9343ad4-b965-4c67-a190-78071bba09d9" providerId="ADAL" clId="{2A3A474E-4F52-FC43-8B72-DCBA32941C9B}" dt="2022-08-18T08:20:22.684" v="2026" actId="478"/>
        <pc:sldMkLst>
          <pc:docMk/>
          <pc:sldMk cId="3575686869" sldId="299"/>
        </pc:sldMkLst>
        <pc:spChg chg="mod">
          <ac:chgData name="Dave Iberson-Hurst" userId="b9343ad4-b965-4c67-a190-78071bba09d9" providerId="ADAL" clId="{2A3A474E-4F52-FC43-8B72-DCBA32941C9B}" dt="2022-08-18T07:58:05.688" v="1451" actId="20577"/>
          <ac:spMkLst>
            <pc:docMk/>
            <pc:sldMk cId="3575686869" sldId="299"/>
            <ac:spMk id="2" creationId="{C42FA973-586D-46CF-ECBE-902230C97C4E}"/>
          </ac:spMkLst>
        </pc:spChg>
        <pc:spChg chg="del">
          <ac:chgData name="Dave Iberson-Hurst" userId="b9343ad4-b965-4c67-a190-78071bba09d9" providerId="ADAL" clId="{2A3A474E-4F52-FC43-8B72-DCBA32941C9B}" dt="2022-08-18T08:01:39.418" v="1620" actId="478"/>
          <ac:spMkLst>
            <pc:docMk/>
            <pc:sldMk cId="3575686869" sldId="299"/>
            <ac:spMk id="3" creationId="{6779316E-D614-24F6-9022-01C8F3A3DA6B}"/>
          </ac:spMkLst>
        </pc:spChg>
        <pc:spChg chg="add mod">
          <ac:chgData name="Dave Iberson-Hurst" userId="b9343ad4-b965-4c67-a190-78071bba09d9" providerId="ADAL" clId="{2A3A474E-4F52-FC43-8B72-DCBA32941C9B}" dt="2022-08-18T08:18:31.031" v="2004" actId="1076"/>
          <ac:spMkLst>
            <pc:docMk/>
            <pc:sldMk cId="3575686869" sldId="299"/>
            <ac:spMk id="5" creationId="{E77EDA63-09EE-1D21-0451-F8B7BD13CB0F}"/>
          </ac:spMkLst>
        </pc:spChg>
        <pc:spChg chg="add mod">
          <ac:chgData name="Dave Iberson-Hurst" userId="b9343ad4-b965-4c67-a190-78071bba09d9" providerId="ADAL" clId="{2A3A474E-4F52-FC43-8B72-DCBA32941C9B}" dt="2022-08-18T08:18:27.965" v="2003" actId="1076"/>
          <ac:spMkLst>
            <pc:docMk/>
            <pc:sldMk cId="3575686869" sldId="299"/>
            <ac:spMk id="6" creationId="{0CE6517B-EFAB-FE74-C665-BDF6AEED52C3}"/>
          </ac:spMkLst>
        </pc:spChg>
        <pc:spChg chg="del">
          <ac:chgData name="Dave Iberson-Hurst" userId="b9343ad4-b965-4c67-a190-78071bba09d9" providerId="ADAL" clId="{2A3A474E-4F52-FC43-8B72-DCBA32941C9B}" dt="2022-08-18T07:58:08.302" v="1452" actId="478"/>
          <ac:spMkLst>
            <pc:docMk/>
            <pc:sldMk cId="3575686869" sldId="299"/>
            <ac:spMk id="8" creationId="{BC47395A-181D-D864-CE08-3C7817E0EC42}"/>
          </ac:spMkLst>
        </pc:spChg>
        <pc:spChg chg="del">
          <ac:chgData name="Dave Iberson-Hurst" userId="b9343ad4-b965-4c67-a190-78071bba09d9" providerId="ADAL" clId="{2A3A474E-4F52-FC43-8B72-DCBA32941C9B}" dt="2022-08-18T07:58:25.829" v="1456" actId="478"/>
          <ac:spMkLst>
            <pc:docMk/>
            <pc:sldMk cId="3575686869" sldId="299"/>
            <ac:spMk id="9" creationId="{0875CF84-BFDA-F20C-160E-8F2E836DED45}"/>
          </ac:spMkLst>
        </pc:spChg>
        <pc:spChg chg="mod">
          <ac:chgData name="Dave Iberson-Hurst" userId="b9343ad4-b965-4c67-a190-78071bba09d9" providerId="ADAL" clId="{2A3A474E-4F52-FC43-8B72-DCBA32941C9B}" dt="2022-08-18T07:58:14.651" v="1453" actId="207"/>
          <ac:spMkLst>
            <pc:docMk/>
            <pc:sldMk cId="3575686869" sldId="299"/>
            <ac:spMk id="10" creationId="{847C6F44-855D-8E97-3B53-9BD1088757DD}"/>
          </ac:spMkLst>
        </pc:spChg>
        <pc:spChg chg="add mod">
          <ac:chgData name="Dave Iberson-Hurst" userId="b9343ad4-b965-4c67-a190-78071bba09d9" providerId="ADAL" clId="{2A3A474E-4F52-FC43-8B72-DCBA32941C9B}" dt="2022-08-18T08:18:23.435" v="2002" actId="1076"/>
          <ac:spMkLst>
            <pc:docMk/>
            <pc:sldMk cId="3575686869" sldId="299"/>
            <ac:spMk id="11" creationId="{AB4CF8A6-74F9-086B-814C-CA9024EA1DA9}"/>
          </ac:spMkLst>
        </pc:spChg>
        <pc:spChg chg="add mod">
          <ac:chgData name="Dave Iberson-Hurst" userId="b9343ad4-b965-4c67-a190-78071bba09d9" providerId="ADAL" clId="{2A3A474E-4F52-FC43-8B72-DCBA32941C9B}" dt="2022-08-18T08:01:58.937" v="1624"/>
          <ac:spMkLst>
            <pc:docMk/>
            <pc:sldMk cId="3575686869" sldId="299"/>
            <ac:spMk id="12" creationId="{289C0ECD-221A-035F-A852-AA89F8C7FE5C}"/>
          </ac:spMkLst>
        </pc:spChg>
        <pc:spChg chg="mod">
          <ac:chgData name="Dave Iberson-Hurst" userId="b9343ad4-b965-4c67-a190-78071bba09d9" providerId="ADAL" clId="{2A3A474E-4F52-FC43-8B72-DCBA32941C9B}" dt="2022-08-18T07:58:17.394" v="1454" actId="207"/>
          <ac:spMkLst>
            <pc:docMk/>
            <pc:sldMk cId="3575686869" sldId="299"/>
            <ac:spMk id="13" creationId="{E05D1976-4DAA-F234-F3C1-F13126EFBE2A}"/>
          </ac:spMkLst>
        </pc:spChg>
        <pc:spChg chg="mod">
          <ac:chgData name="Dave Iberson-Hurst" userId="b9343ad4-b965-4c67-a190-78071bba09d9" providerId="ADAL" clId="{2A3A474E-4F52-FC43-8B72-DCBA32941C9B}" dt="2022-08-18T07:58:19.657" v="1455" actId="207"/>
          <ac:spMkLst>
            <pc:docMk/>
            <pc:sldMk cId="3575686869" sldId="299"/>
            <ac:spMk id="41" creationId="{60576A72-BCC0-5D6D-C89A-B5E3B00677B2}"/>
          </ac:spMkLst>
        </pc:spChg>
        <pc:spChg chg="del">
          <ac:chgData name="Dave Iberson-Hurst" userId="b9343ad4-b965-4c67-a190-78071bba09d9" providerId="ADAL" clId="{2A3A474E-4F52-FC43-8B72-DCBA32941C9B}" dt="2022-08-18T08:20:22.684" v="2026" actId="478"/>
          <ac:spMkLst>
            <pc:docMk/>
            <pc:sldMk cId="3575686869" sldId="299"/>
            <ac:spMk id="247" creationId="{4CF9BFAE-FDCC-5F4F-33F4-D452ADAC39B9}"/>
          </ac:spMkLst>
        </pc:spChg>
      </pc:sldChg>
      <pc:sldChg chg="addSp delSp modSp new mod">
        <pc:chgData name="Dave Iberson-Hurst" userId="b9343ad4-b965-4c67-a190-78071bba09d9" providerId="ADAL" clId="{2A3A474E-4F52-FC43-8B72-DCBA32941C9B}" dt="2022-08-18T08:17:31.815" v="1989" actId="14100"/>
        <pc:sldMkLst>
          <pc:docMk/>
          <pc:sldMk cId="4220548055" sldId="300"/>
        </pc:sldMkLst>
        <pc:spChg chg="mod">
          <ac:chgData name="Dave Iberson-Hurst" userId="b9343ad4-b965-4c67-a190-78071bba09d9" providerId="ADAL" clId="{2A3A474E-4F52-FC43-8B72-DCBA32941C9B}" dt="2022-08-18T08:07:02.896" v="1674" actId="20577"/>
          <ac:spMkLst>
            <pc:docMk/>
            <pc:sldMk cId="4220548055" sldId="300"/>
            <ac:spMk id="2" creationId="{2B64867C-2E47-3335-1841-FB80B51D2F9F}"/>
          </ac:spMkLst>
        </pc:spChg>
        <pc:spChg chg="add mod">
          <ac:chgData name="Dave Iberson-Hurst" userId="b9343ad4-b965-4c67-a190-78071bba09d9" providerId="ADAL" clId="{2A3A474E-4F52-FC43-8B72-DCBA32941C9B}" dt="2022-08-18T08:11:41.639" v="1812" actId="1036"/>
          <ac:spMkLst>
            <pc:docMk/>
            <pc:sldMk cId="4220548055" sldId="300"/>
            <ac:spMk id="8" creationId="{C613ECBB-8922-38DA-43ED-20D03AA3234E}"/>
          </ac:spMkLst>
        </pc:spChg>
        <pc:spChg chg="add mod">
          <ac:chgData name="Dave Iberson-Hurst" userId="b9343ad4-b965-4c67-a190-78071bba09d9" providerId="ADAL" clId="{2A3A474E-4F52-FC43-8B72-DCBA32941C9B}" dt="2022-08-18T08:16:02.266" v="1955" actId="1076"/>
          <ac:spMkLst>
            <pc:docMk/>
            <pc:sldMk cId="4220548055" sldId="300"/>
            <ac:spMk id="30" creationId="{DA794A59-EEAB-9F3E-429D-B16E377A7DE8}"/>
          </ac:spMkLst>
        </pc:spChg>
        <pc:spChg chg="add mod">
          <ac:chgData name="Dave Iberson-Hurst" userId="b9343ad4-b965-4c67-a190-78071bba09d9" providerId="ADAL" clId="{2A3A474E-4F52-FC43-8B72-DCBA32941C9B}" dt="2022-08-18T08:16:26.214" v="1959" actId="1076"/>
          <ac:spMkLst>
            <pc:docMk/>
            <pc:sldMk cId="4220548055" sldId="300"/>
            <ac:spMk id="31" creationId="{5333B210-049E-428F-D6F4-EF4710DEC6C2}"/>
          </ac:spMkLst>
        </pc:spChg>
        <pc:spChg chg="add mod">
          <ac:chgData name="Dave Iberson-Hurst" userId="b9343ad4-b965-4c67-a190-78071bba09d9" providerId="ADAL" clId="{2A3A474E-4F52-FC43-8B72-DCBA32941C9B}" dt="2022-08-18T08:13:16.382" v="1822" actId="20577"/>
          <ac:spMkLst>
            <pc:docMk/>
            <pc:sldMk cId="4220548055" sldId="300"/>
            <ac:spMk id="32" creationId="{8DCD68B1-32E7-05E2-B796-9983F9310EF1}"/>
          </ac:spMkLst>
        </pc:spChg>
        <pc:spChg chg="add mod">
          <ac:chgData name="Dave Iberson-Hurst" userId="b9343ad4-b965-4c67-a190-78071bba09d9" providerId="ADAL" clId="{2A3A474E-4F52-FC43-8B72-DCBA32941C9B}" dt="2022-08-18T08:17:06.501" v="1985" actId="404"/>
          <ac:spMkLst>
            <pc:docMk/>
            <pc:sldMk cId="4220548055" sldId="300"/>
            <ac:spMk id="33" creationId="{452051D8-ACD7-5374-DD96-DA6DCDB53644}"/>
          </ac:spMkLst>
        </pc:spChg>
        <pc:spChg chg="add mod">
          <ac:chgData name="Dave Iberson-Hurst" userId="b9343ad4-b965-4c67-a190-78071bba09d9" providerId="ADAL" clId="{2A3A474E-4F52-FC43-8B72-DCBA32941C9B}" dt="2022-08-18T08:11:41.639" v="1812" actId="1036"/>
          <ac:spMkLst>
            <pc:docMk/>
            <pc:sldMk cId="4220548055" sldId="300"/>
            <ac:spMk id="34" creationId="{C2520B07-8089-FCA0-02BB-01025EA69587}"/>
          </ac:spMkLst>
        </pc:spChg>
        <pc:spChg chg="add del mod">
          <ac:chgData name="Dave Iberson-Hurst" userId="b9343ad4-b965-4c67-a190-78071bba09d9" providerId="ADAL" clId="{2A3A474E-4F52-FC43-8B72-DCBA32941C9B}" dt="2022-08-18T08:13:25.047" v="1824"/>
          <ac:spMkLst>
            <pc:docMk/>
            <pc:sldMk cId="4220548055" sldId="300"/>
            <ac:spMk id="37" creationId="{1F1406FB-76CA-79B5-02EB-27043D3E2E17}"/>
          </ac:spMkLst>
        </pc:spChg>
        <pc:spChg chg="add mod">
          <ac:chgData name="Dave Iberson-Hurst" userId="b9343ad4-b965-4c67-a190-78071bba09d9" providerId="ADAL" clId="{2A3A474E-4F52-FC43-8B72-DCBA32941C9B}" dt="2022-08-18T08:17:31.815" v="1989" actId="14100"/>
          <ac:spMkLst>
            <pc:docMk/>
            <pc:sldMk cId="4220548055" sldId="300"/>
            <ac:spMk id="38" creationId="{181B01FE-0EC3-8BF3-C1DA-4FFD46E6A97C}"/>
          </ac:spMkLst>
        </pc:spChg>
        <pc:spChg chg="add mod">
          <ac:chgData name="Dave Iberson-Hurst" userId="b9343ad4-b965-4c67-a190-78071bba09d9" providerId="ADAL" clId="{2A3A474E-4F52-FC43-8B72-DCBA32941C9B}" dt="2022-08-18T08:17:22.889" v="1988" actId="20577"/>
          <ac:spMkLst>
            <pc:docMk/>
            <pc:sldMk cId="4220548055" sldId="300"/>
            <ac:spMk id="39" creationId="{B3FC7BAD-80B1-4865-618A-7184633EB5F3}"/>
          </ac:spMkLst>
        </pc:spChg>
        <pc:picChg chg="add mod">
          <ac:chgData name="Dave Iberson-Hurst" userId="b9343ad4-b965-4c67-a190-78071bba09d9" providerId="ADAL" clId="{2A3A474E-4F52-FC43-8B72-DCBA32941C9B}" dt="2022-08-18T08:16:02.266" v="1955" actId="1076"/>
          <ac:picMkLst>
            <pc:docMk/>
            <pc:sldMk cId="4220548055" sldId="300"/>
            <ac:picMk id="5" creationId="{46623494-B6BB-0B68-2A0D-11A0C936F926}"/>
          </ac:picMkLst>
        </pc:picChg>
        <pc:picChg chg="add mod">
          <ac:chgData name="Dave Iberson-Hurst" userId="b9343ad4-b965-4c67-a190-78071bba09d9" providerId="ADAL" clId="{2A3A474E-4F52-FC43-8B72-DCBA32941C9B}" dt="2022-08-18T08:16:19.865" v="1958" actId="1076"/>
          <ac:picMkLst>
            <pc:docMk/>
            <pc:sldMk cId="4220548055" sldId="300"/>
            <ac:picMk id="6" creationId="{444A7930-2AB4-E6CF-F876-C1C82344FF8F}"/>
          </ac:picMkLst>
        </pc:picChg>
        <pc:picChg chg="add mod">
          <ac:chgData name="Dave Iberson-Hurst" userId="b9343ad4-b965-4c67-a190-78071bba09d9" providerId="ADAL" clId="{2A3A474E-4F52-FC43-8B72-DCBA32941C9B}" dt="2022-08-18T08:11:41.639" v="1812" actId="1036"/>
          <ac:picMkLst>
            <pc:docMk/>
            <pc:sldMk cId="4220548055" sldId="300"/>
            <ac:picMk id="7" creationId="{1597FB45-23DA-33E4-CA74-BCA9FD78DA50}"/>
          </ac:picMkLst>
        </pc:picChg>
        <pc:picChg chg="add mod">
          <ac:chgData name="Dave Iberson-Hurst" userId="b9343ad4-b965-4c67-a190-78071bba09d9" providerId="ADAL" clId="{2A3A474E-4F52-FC43-8B72-DCBA32941C9B}" dt="2022-08-18T08:11:41.639" v="1812" actId="1036"/>
          <ac:picMkLst>
            <pc:docMk/>
            <pc:sldMk cId="4220548055" sldId="300"/>
            <ac:picMk id="25" creationId="{6EBCAEBB-F123-6B63-287C-8B1C422AF40D}"/>
          </ac:picMkLst>
        </pc:picChg>
        <pc:picChg chg="add del mod">
          <ac:chgData name="Dave Iberson-Hurst" userId="b9343ad4-b965-4c67-a190-78071bba09d9" providerId="ADAL" clId="{2A3A474E-4F52-FC43-8B72-DCBA32941C9B}" dt="2022-08-18T08:13:11.788" v="1821" actId="478"/>
          <ac:picMkLst>
            <pc:docMk/>
            <pc:sldMk cId="4220548055" sldId="300"/>
            <ac:picMk id="36" creationId="{65A500D8-1F04-CA00-61D2-7C2BD0A3ADAC}"/>
          </ac:picMkLst>
        </pc:picChg>
        <pc:cxnChg chg="add mod">
          <ac:chgData name="Dave Iberson-Hurst" userId="b9343ad4-b965-4c67-a190-78071bba09d9" providerId="ADAL" clId="{2A3A474E-4F52-FC43-8B72-DCBA32941C9B}" dt="2022-08-18T08:16:02.266" v="1955" actId="1076"/>
          <ac:cxnSpMkLst>
            <pc:docMk/>
            <pc:sldMk cId="4220548055" sldId="300"/>
            <ac:cxnSpMk id="9" creationId="{3E147BB7-F578-B3FB-6FC6-54DF6DB7412D}"/>
          </ac:cxnSpMkLst>
        </pc:cxnChg>
        <pc:cxnChg chg="add mod">
          <ac:chgData name="Dave Iberson-Hurst" userId="b9343ad4-b965-4c67-a190-78071bba09d9" providerId="ADAL" clId="{2A3A474E-4F52-FC43-8B72-DCBA32941C9B}" dt="2022-08-18T08:11:41.639" v="1812" actId="1036"/>
          <ac:cxnSpMkLst>
            <pc:docMk/>
            <pc:sldMk cId="4220548055" sldId="300"/>
            <ac:cxnSpMk id="12" creationId="{57AB4726-ECC2-E12D-B8E1-12F373EF1EEF}"/>
          </ac:cxnSpMkLst>
        </pc:cxnChg>
        <pc:cxnChg chg="add mod">
          <ac:chgData name="Dave Iberson-Hurst" userId="b9343ad4-b965-4c67-a190-78071bba09d9" providerId="ADAL" clId="{2A3A474E-4F52-FC43-8B72-DCBA32941C9B}" dt="2022-08-18T08:16:19.865" v="1958" actId="1076"/>
          <ac:cxnSpMkLst>
            <pc:docMk/>
            <pc:sldMk cId="4220548055" sldId="300"/>
            <ac:cxnSpMk id="15" creationId="{54845904-7025-4AA7-EAAB-47DDF4A144FC}"/>
          </ac:cxnSpMkLst>
        </pc:cxnChg>
        <pc:cxnChg chg="add mod">
          <ac:chgData name="Dave Iberson-Hurst" userId="b9343ad4-b965-4c67-a190-78071bba09d9" providerId="ADAL" clId="{2A3A474E-4F52-FC43-8B72-DCBA32941C9B}" dt="2022-08-18T08:11:41.639" v="1812" actId="1036"/>
          <ac:cxnSpMkLst>
            <pc:docMk/>
            <pc:sldMk cId="4220548055" sldId="300"/>
            <ac:cxnSpMk id="26" creationId="{C44D7E1A-A019-3806-63B7-382E5C17BD9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799222-8204-16D2-6116-F36A6EE626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897479B8-D667-2AD0-997B-28F4672347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5B3DB-8AD0-A449-A695-FDFBE0EFF8B4}" type="datetimeFigureOut">
              <a:rPr lang="en-DK" smtClean="0"/>
              <a:t>18/08/2022</a:t>
            </a:fld>
            <a:endParaRPr lang="en-DK"/>
          </a:p>
        </p:txBody>
      </p:sp>
      <p:sp>
        <p:nvSpPr>
          <p:cNvPr id="4" name="Footer Placeholder 3">
            <a:extLst>
              <a:ext uri="{FF2B5EF4-FFF2-40B4-BE49-F238E27FC236}">
                <a16:creationId xmlns:a16="http://schemas.microsoft.com/office/drawing/2014/main" id="{6ADA2642-7A85-30CC-C647-36A43439A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160F63FF-2860-5EC1-45A2-ED2A862C0E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89FEF8-FAD1-9844-9BEE-4ECDFBA9AD87}" type="slidenum">
              <a:rPr lang="en-DK" smtClean="0"/>
              <a:t>‹#›</a:t>
            </a:fld>
            <a:endParaRPr lang="en-DK"/>
          </a:p>
        </p:txBody>
      </p:sp>
    </p:spTree>
    <p:extLst>
      <p:ext uri="{BB962C8B-B14F-4D97-AF65-F5344CB8AC3E}">
        <p14:creationId xmlns:p14="http://schemas.microsoft.com/office/powerpoint/2010/main" val="1608371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1EEA5-D1F5-FB42-95FB-8AB67DDD53DB}" type="datetimeFigureOut">
              <a:rPr lang="en-DK" smtClean="0"/>
              <a:t>18/08/2022</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02944-FF06-184F-9C1E-086C541241A6}" type="slidenum">
              <a:rPr lang="en-DK" smtClean="0"/>
              <a:t>‹#›</a:t>
            </a:fld>
            <a:endParaRPr lang="en-DK"/>
          </a:p>
        </p:txBody>
      </p:sp>
    </p:spTree>
    <p:extLst>
      <p:ext uri="{BB962C8B-B14F-4D97-AF65-F5344CB8AC3E}">
        <p14:creationId xmlns:p14="http://schemas.microsoft.com/office/powerpoint/2010/main" val="123956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3</a:t>
            </a:fld>
            <a:endParaRPr lang="en-DK"/>
          </a:p>
        </p:txBody>
      </p:sp>
    </p:spTree>
    <p:extLst>
      <p:ext uri="{BB962C8B-B14F-4D97-AF65-F5344CB8AC3E}">
        <p14:creationId xmlns:p14="http://schemas.microsoft.com/office/powerpoint/2010/main" val="426796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4</a:t>
            </a:fld>
            <a:endParaRPr lang="en-DK"/>
          </a:p>
        </p:txBody>
      </p:sp>
    </p:spTree>
    <p:extLst>
      <p:ext uri="{BB962C8B-B14F-4D97-AF65-F5344CB8AC3E}">
        <p14:creationId xmlns:p14="http://schemas.microsoft.com/office/powerpoint/2010/main" val="241843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5</a:t>
            </a:fld>
            <a:endParaRPr lang="en-DK"/>
          </a:p>
        </p:txBody>
      </p:sp>
    </p:spTree>
    <p:extLst>
      <p:ext uri="{BB962C8B-B14F-4D97-AF65-F5344CB8AC3E}">
        <p14:creationId xmlns:p14="http://schemas.microsoft.com/office/powerpoint/2010/main" val="24842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6</a:t>
            </a:fld>
            <a:endParaRPr lang="en-DK"/>
          </a:p>
        </p:txBody>
      </p:sp>
    </p:spTree>
    <p:extLst>
      <p:ext uri="{BB962C8B-B14F-4D97-AF65-F5344CB8AC3E}">
        <p14:creationId xmlns:p14="http://schemas.microsoft.com/office/powerpoint/2010/main" val="387015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7</a:t>
            </a:fld>
            <a:endParaRPr lang="en-DK"/>
          </a:p>
        </p:txBody>
      </p:sp>
    </p:spTree>
    <p:extLst>
      <p:ext uri="{BB962C8B-B14F-4D97-AF65-F5344CB8AC3E}">
        <p14:creationId xmlns:p14="http://schemas.microsoft.com/office/powerpoint/2010/main" val="286835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8</a:t>
            </a:fld>
            <a:endParaRPr lang="en-DK"/>
          </a:p>
        </p:txBody>
      </p:sp>
    </p:spTree>
    <p:extLst>
      <p:ext uri="{BB962C8B-B14F-4D97-AF65-F5344CB8AC3E}">
        <p14:creationId xmlns:p14="http://schemas.microsoft.com/office/powerpoint/2010/main" val="1082021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14" name="Slide Number Placeholder 5">
            <a:extLst>
              <a:ext uri="{FF2B5EF4-FFF2-40B4-BE49-F238E27FC236}">
                <a16:creationId xmlns:a16="http://schemas.microsoft.com/office/drawing/2014/main" id="{03C6EFF6-EAA5-5D62-0BFD-FB00493FB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447AAE9A-C7B0-83CC-0D88-2FDE4BF0E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6" name="Picture 15" descr="Logo&#10;&#10;Description automatically generated">
            <a:extLst>
              <a:ext uri="{FF2B5EF4-FFF2-40B4-BE49-F238E27FC236}">
                <a16:creationId xmlns:a16="http://schemas.microsoft.com/office/drawing/2014/main" id="{74ED3E75-5341-A0E5-DF6C-27BE79427C4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42517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8498-6A6A-6DD7-419D-266D38DF2BD0}"/>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556904E5-B0AA-E0DF-0016-36D00822E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6AF8E10-BA0A-F796-3941-82397B9F81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CC9CE01B-4BBB-EFF8-1F37-55BD2975C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AF7F7B-51D6-8A5B-AB6D-5D2285F0EA9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Slide Number Placeholder 8">
            <a:extLst>
              <a:ext uri="{FF2B5EF4-FFF2-40B4-BE49-F238E27FC236}">
                <a16:creationId xmlns:a16="http://schemas.microsoft.com/office/drawing/2014/main" id="{EC740513-4603-639A-3502-2CDC3946C853}"/>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11" name="Footer Placeholder 14">
            <a:extLst>
              <a:ext uri="{FF2B5EF4-FFF2-40B4-BE49-F238E27FC236}">
                <a16:creationId xmlns:a16="http://schemas.microsoft.com/office/drawing/2014/main" id="{7349506B-0132-82E7-99A5-992D0870B4F1}"/>
              </a:ext>
            </a:extLst>
          </p:cNvPr>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2" name="Picture 11" descr="Logo&#10;&#10;Description automatically generated">
            <a:extLst>
              <a:ext uri="{FF2B5EF4-FFF2-40B4-BE49-F238E27FC236}">
                <a16:creationId xmlns:a16="http://schemas.microsoft.com/office/drawing/2014/main" id="{0428A91E-5070-A614-2A3E-9498F23E682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48756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B393-4295-24B7-44FB-F3BA60B25C0E}"/>
              </a:ext>
            </a:extLst>
          </p:cNvPr>
          <p:cNvSpPr>
            <a:spLocks noGrp="1"/>
          </p:cNvSpPr>
          <p:nvPr>
            <p:ph type="title"/>
          </p:nvPr>
        </p:nvSpPr>
        <p:spPr/>
        <p:txBody>
          <a:bodyPr/>
          <a:lstStyle/>
          <a:p>
            <a:r>
              <a:rPr lang="en-GB"/>
              <a:t>Click to edit Master title style</a:t>
            </a:r>
            <a:endParaRPr lang="en-DK"/>
          </a:p>
        </p:txBody>
      </p:sp>
      <p:sp>
        <p:nvSpPr>
          <p:cNvPr id="5" name="Slide Number Placeholder 4">
            <a:extLst>
              <a:ext uri="{FF2B5EF4-FFF2-40B4-BE49-F238E27FC236}">
                <a16:creationId xmlns:a16="http://schemas.microsoft.com/office/drawing/2014/main" id="{CCEC3ED2-0B13-B00C-8DF5-76CF6A34E3EA}"/>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8" name="Footer Placeholder 14">
            <a:extLst>
              <a:ext uri="{FF2B5EF4-FFF2-40B4-BE49-F238E27FC236}">
                <a16:creationId xmlns:a16="http://schemas.microsoft.com/office/drawing/2014/main" id="{EB6BE69C-5F48-44E2-8D6E-3A70E4B09295}"/>
              </a:ext>
            </a:extLst>
          </p:cNvPr>
          <p:cNvSpPr>
            <a:spLocks noGrp="1"/>
          </p:cNvSpPr>
          <p:nvPr>
            <p:ph type="ftr" sz="quarter" idx="3"/>
          </p:nvPr>
        </p:nvSpPr>
        <p:spPr>
          <a:xfrm>
            <a:off x="4038600" y="63690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9" name="Picture 8" descr="Logo&#10;&#10;Description automatically generated">
            <a:extLst>
              <a:ext uri="{FF2B5EF4-FFF2-40B4-BE49-F238E27FC236}">
                <a16:creationId xmlns:a16="http://schemas.microsoft.com/office/drawing/2014/main" id="{C6A8C25D-94E9-3689-9C3D-A4CCBF6CC8BF}"/>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31341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1D3AE5-082B-4DE2-E018-FC554BEC4099}"/>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7" name="Footer Placeholder 14">
            <a:extLst>
              <a:ext uri="{FF2B5EF4-FFF2-40B4-BE49-F238E27FC236}">
                <a16:creationId xmlns:a16="http://schemas.microsoft.com/office/drawing/2014/main" id="{67A5BC44-B15C-031D-6B14-3745A8C6B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8" name="Picture 7" descr="Logo&#10;&#10;Description automatically generated">
            <a:extLst>
              <a:ext uri="{FF2B5EF4-FFF2-40B4-BE49-F238E27FC236}">
                <a16:creationId xmlns:a16="http://schemas.microsoft.com/office/drawing/2014/main" id="{41A2F1D8-842E-1CE6-1A2B-FD07FC357508}"/>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5776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CDCE-2E18-BD29-00E3-25ADF3F67A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3CD5E381-A4C0-88A5-03E5-F925B84BD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606574BB-85C9-F541-D601-D43E5132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5DC6B395-8B14-C23F-9B18-8B12CD55F41B}"/>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10" name="Footer Placeholder 14">
            <a:extLst>
              <a:ext uri="{FF2B5EF4-FFF2-40B4-BE49-F238E27FC236}">
                <a16:creationId xmlns:a16="http://schemas.microsoft.com/office/drawing/2014/main" id="{BE801DC3-C80A-883B-D76C-E15105BB8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1" name="Picture 10" descr="Logo&#10;&#10;Description automatically generated">
            <a:extLst>
              <a:ext uri="{FF2B5EF4-FFF2-40B4-BE49-F238E27FC236}">
                <a16:creationId xmlns:a16="http://schemas.microsoft.com/office/drawing/2014/main" id="{500A3BF3-E26C-2AE8-C821-852091FBF3A7}"/>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60237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6F59-D3BE-78E6-C532-7D30E9D371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563070F5-1CD3-A8F3-0506-8064EA103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DK"/>
          </a:p>
        </p:txBody>
      </p:sp>
      <p:sp>
        <p:nvSpPr>
          <p:cNvPr id="4" name="Text Placeholder 3">
            <a:extLst>
              <a:ext uri="{FF2B5EF4-FFF2-40B4-BE49-F238E27FC236}">
                <a16:creationId xmlns:a16="http://schemas.microsoft.com/office/drawing/2014/main" id="{4D86BE0C-6A3D-607E-4DDB-8DFC49968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4D4E0401-F627-0FA3-3C4D-80B114DDC1BD}"/>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88633D1F-5B1F-B2E6-3019-BBC642205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52D8B795-86C1-164D-A562-375EA11B557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53475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F1FE-0DF3-2352-2E72-BE63BB0C0092}"/>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E415358C-8FB5-07A0-BF8E-1B1478FF75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Slide Number Placeholder 5">
            <a:extLst>
              <a:ext uri="{FF2B5EF4-FFF2-40B4-BE49-F238E27FC236}">
                <a16:creationId xmlns:a16="http://schemas.microsoft.com/office/drawing/2014/main" id="{AB5240D6-AC8D-4637-B850-080990AD611E}"/>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89BE13E6-CAD4-795E-19E5-E33C90047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E6CA04C1-0351-0485-6A47-6ABCE1671EBF}"/>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959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05B9E-8A74-38F2-614A-E05D3BEB77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0C77854C-99A2-7F39-680B-7EB14DDE1C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Slide Number Placeholder 5">
            <a:extLst>
              <a:ext uri="{FF2B5EF4-FFF2-40B4-BE49-F238E27FC236}">
                <a16:creationId xmlns:a16="http://schemas.microsoft.com/office/drawing/2014/main" id="{1097F497-CA55-E9CF-3FD2-596A43F460FB}"/>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0E607E31-A88E-9A31-11C2-6056F955C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1295C2A2-EA1F-F51A-3AB0-4D40BE1F12BE}"/>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82101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_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11" name="Slide Number Placeholder 5">
            <a:extLst>
              <a:ext uri="{FF2B5EF4-FFF2-40B4-BE49-F238E27FC236}">
                <a16:creationId xmlns:a16="http://schemas.microsoft.com/office/drawing/2014/main" id="{7195B50D-DF3F-2359-4881-8F062DCE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C827A696-6A24-46C5-B3A6-8A6207757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3" name="Picture 12" descr="Logo&#10;&#10;Description automatically generated">
            <a:extLst>
              <a:ext uri="{FF2B5EF4-FFF2-40B4-BE49-F238E27FC236}">
                <a16:creationId xmlns:a16="http://schemas.microsoft.com/office/drawing/2014/main" id="{47031A9D-6203-1EC9-A321-D2F0AD487098}"/>
              </a:ext>
            </a:extLst>
          </p:cNvPr>
          <p:cNvPicPr>
            <a:picLocks noChangeAspect="1"/>
          </p:cNvPicPr>
          <p:nvPr userDrawn="1"/>
        </p:nvPicPr>
        <p:blipFill>
          <a:blip r:embed="rId3"/>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01782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_yellow_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solidFill>
                  <a:srgbClr val="F5B2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9" name="Slide Number Placeholder 5">
            <a:extLst>
              <a:ext uri="{FF2B5EF4-FFF2-40B4-BE49-F238E27FC236}">
                <a16:creationId xmlns:a16="http://schemas.microsoft.com/office/drawing/2014/main" id="{36BDC7A3-7EC6-C691-9C38-1F6F4F9B8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F1804F9-F690-611C-23B3-1DA7F29EB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1" name="Picture 10" descr="Logo&#10;&#10;Description automatically generated">
            <a:extLst>
              <a:ext uri="{FF2B5EF4-FFF2-40B4-BE49-F238E27FC236}">
                <a16:creationId xmlns:a16="http://schemas.microsoft.com/office/drawing/2014/main" id="{E4F2650B-6263-EF32-28E3-B3CF755376DB}"/>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35834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_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F4F4F4"/>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solidFill>
                  <a:srgbClr val="F5B2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9" name="Slide Number Placeholder 5">
            <a:extLst>
              <a:ext uri="{FF2B5EF4-FFF2-40B4-BE49-F238E27FC236}">
                <a16:creationId xmlns:a16="http://schemas.microsoft.com/office/drawing/2014/main" id="{36BDC7A3-7EC6-C691-9C38-1F6F4F9B8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4F4F4"/>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F1804F9-F690-611C-23B3-1DA7F29EB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F4F4F4"/>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5" name="Picture 14" descr="Logo&#10;&#10;Description automatically generated">
            <a:extLst>
              <a:ext uri="{FF2B5EF4-FFF2-40B4-BE49-F238E27FC236}">
                <a16:creationId xmlns:a16="http://schemas.microsoft.com/office/drawing/2014/main" id="{ED880250-534E-84BD-BD28-D1182BC03C89}"/>
              </a:ext>
            </a:extLst>
          </p:cNvPr>
          <p:cNvPicPr>
            <a:picLocks noChangeAspect="1"/>
          </p:cNvPicPr>
          <p:nvPr userDrawn="1"/>
        </p:nvPicPr>
        <p:blipFill>
          <a:blip r:embed="rId3"/>
          <a:stretch>
            <a:fillRect/>
          </a:stretch>
        </p:blipFill>
        <p:spPr>
          <a:xfrm>
            <a:off x="838200" y="6218475"/>
            <a:ext cx="630000" cy="630000"/>
          </a:xfrm>
          <a:prstGeom prst="rect">
            <a:avLst/>
          </a:prstGeom>
        </p:spPr>
      </p:pic>
    </p:spTree>
    <p:extLst>
      <p:ext uri="{BB962C8B-B14F-4D97-AF65-F5344CB8AC3E}">
        <p14:creationId xmlns:p14="http://schemas.microsoft.com/office/powerpoint/2010/main" val="401184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B92FC-5E16-FA2A-0BF0-C1CE21A79A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Title 8">
            <a:extLst>
              <a:ext uri="{FF2B5EF4-FFF2-40B4-BE49-F238E27FC236}">
                <a16:creationId xmlns:a16="http://schemas.microsoft.com/office/drawing/2014/main" id="{15975B7B-BD71-6390-BB65-2C46D0D2C71E}"/>
              </a:ext>
            </a:extLst>
          </p:cNvPr>
          <p:cNvSpPr>
            <a:spLocks noGrp="1"/>
          </p:cNvSpPr>
          <p:nvPr>
            <p:ph type="title"/>
          </p:nvPr>
        </p:nvSpPr>
        <p:spPr/>
        <p:txBody>
          <a:bodyPr/>
          <a:lstStyle/>
          <a:p>
            <a:r>
              <a:rPr lang="en-GB"/>
              <a:t>Click to edit Master title style</a:t>
            </a:r>
            <a:endParaRPr lang="en-DK"/>
          </a:p>
        </p:txBody>
      </p:sp>
      <p:sp>
        <p:nvSpPr>
          <p:cNvPr id="14" name="Slide Number Placeholder 5">
            <a:extLst>
              <a:ext uri="{FF2B5EF4-FFF2-40B4-BE49-F238E27FC236}">
                <a16:creationId xmlns:a16="http://schemas.microsoft.com/office/drawing/2014/main" id="{76C9DD90-4604-F8AB-530A-F5296CD81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B8B35A21-DCF2-4897-8AAD-32BC9AFFC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6" name="Picture 15" descr="Logo&#10;&#10;Description automatically generated">
            <a:extLst>
              <a:ext uri="{FF2B5EF4-FFF2-40B4-BE49-F238E27FC236}">
                <a16:creationId xmlns:a16="http://schemas.microsoft.com/office/drawing/2014/main" id="{F4D8D346-0DB0-4991-01F8-28BC05582920}"/>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21231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Yellow bulle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B92FC-5E16-FA2A-0BF0-C1CE21A79A46}"/>
              </a:ext>
            </a:extLst>
          </p:cNvPr>
          <p:cNvSpPr>
            <a:spLocks noGrp="1"/>
          </p:cNvSpPr>
          <p:nvPr>
            <p:ph idx="1"/>
          </p:nvPr>
        </p:nvSpPr>
        <p:spPr/>
        <p:txBody>
          <a:bodyPr/>
          <a:lstStyle>
            <a:lvl1pPr>
              <a:buClr>
                <a:srgbClr val="F5B200"/>
              </a:buClr>
              <a:defRPr/>
            </a:lvl1pPr>
            <a:lvl2pPr>
              <a:buClr>
                <a:srgbClr val="F5B200"/>
              </a:buClr>
              <a:defRPr/>
            </a:lvl2pPr>
            <a:lvl3pPr>
              <a:buClr>
                <a:srgbClr val="F5B200"/>
              </a:buClr>
              <a:defRPr/>
            </a:lvl3pPr>
            <a:lvl4pPr>
              <a:buClr>
                <a:srgbClr val="F5B200"/>
              </a:buClr>
              <a:defRPr/>
            </a:lvl4pPr>
            <a:lvl5pPr>
              <a:buClr>
                <a:srgbClr val="F5B2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dirty="0"/>
          </a:p>
        </p:txBody>
      </p:sp>
      <p:sp>
        <p:nvSpPr>
          <p:cNvPr id="9" name="Title 8">
            <a:extLst>
              <a:ext uri="{FF2B5EF4-FFF2-40B4-BE49-F238E27FC236}">
                <a16:creationId xmlns:a16="http://schemas.microsoft.com/office/drawing/2014/main" id="{15975B7B-BD71-6390-BB65-2C46D0D2C71E}"/>
              </a:ext>
            </a:extLst>
          </p:cNvPr>
          <p:cNvSpPr>
            <a:spLocks noGrp="1"/>
          </p:cNvSpPr>
          <p:nvPr>
            <p:ph type="title"/>
          </p:nvPr>
        </p:nvSpPr>
        <p:spPr/>
        <p:txBody>
          <a:bodyPr/>
          <a:lstStyle/>
          <a:p>
            <a:r>
              <a:rPr lang="en-GB"/>
              <a:t>Click to edit Master title style</a:t>
            </a:r>
            <a:endParaRPr lang="en-DK"/>
          </a:p>
        </p:txBody>
      </p:sp>
      <p:sp>
        <p:nvSpPr>
          <p:cNvPr id="7" name="Slide Number Placeholder 5">
            <a:extLst>
              <a:ext uri="{FF2B5EF4-FFF2-40B4-BE49-F238E27FC236}">
                <a16:creationId xmlns:a16="http://schemas.microsoft.com/office/drawing/2014/main" id="{FB0EA87C-E5A2-9232-CBA4-886220DE8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9D8432D-0B62-8B0B-E359-56B9555CE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2" name="Picture 11" descr="Logo&#10;&#10;Description automatically generated">
            <a:extLst>
              <a:ext uri="{FF2B5EF4-FFF2-40B4-BE49-F238E27FC236}">
                <a16:creationId xmlns:a16="http://schemas.microsoft.com/office/drawing/2014/main" id="{F55B34C5-67CE-7DAF-A64F-4ACC96AC27E4}"/>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250093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D98-3789-BC39-9A75-B6DCA3C914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BBA54FCC-DCE5-B4D1-6515-DEF1C4D86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9" name="Slide Number Placeholder 5">
            <a:extLst>
              <a:ext uri="{FF2B5EF4-FFF2-40B4-BE49-F238E27FC236}">
                <a16:creationId xmlns:a16="http://schemas.microsoft.com/office/drawing/2014/main" id="{1D3A14C1-18DA-F2D2-C33F-26608DA77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CC6E322A-BC39-8A94-D1FA-3D0017AA7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1" name="Picture 10" descr="Logo&#10;&#10;Description automatically generated">
            <a:extLst>
              <a:ext uri="{FF2B5EF4-FFF2-40B4-BE49-F238E27FC236}">
                <a16:creationId xmlns:a16="http://schemas.microsoft.com/office/drawing/2014/main" id="{B923345C-1712-4788-674C-1C3EB51FDD3B}"/>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14279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t="-142000" b="-14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D98-3789-BC39-9A75-B6DCA3C91414}"/>
              </a:ext>
            </a:extLst>
          </p:cNvPr>
          <p:cNvSpPr>
            <a:spLocks noGrp="1"/>
          </p:cNvSpPr>
          <p:nvPr>
            <p:ph type="title"/>
          </p:nvPr>
        </p:nvSpPr>
        <p:spPr>
          <a:xfrm>
            <a:off x="831850" y="1709738"/>
            <a:ext cx="10515600" cy="2852737"/>
          </a:xfrm>
        </p:spPr>
        <p:txBody>
          <a:bodyPr anchor="b"/>
          <a:lstStyle>
            <a:lvl1pPr>
              <a:defRPr sz="6000">
                <a:solidFill>
                  <a:srgbClr val="F4F4F4"/>
                </a:solidFill>
              </a:defRPr>
            </a:lvl1p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BBA54FCC-DCE5-B4D1-6515-DEF1C4D8605C}"/>
              </a:ext>
            </a:extLst>
          </p:cNvPr>
          <p:cNvSpPr>
            <a:spLocks noGrp="1"/>
          </p:cNvSpPr>
          <p:nvPr>
            <p:ph type="body" idx="1"/>
          </p:nvPr>
        </p:nvSpPr>
        <p:spPr>
          <a:xfrm>
            <a:off x="831850" y="4589463"/>
            <a:ext cx="10515600" cy="1500187"/>
          </a:xfrm>
        </p:spPr>
        <p:txBody>
          <a:bodyPr/>
          <a:lstStyle>
            <a:lvl1pPr marL="0" indent="0">
              <a:buNone/>
              <a:defRPr sz="2400">
                <a:solidFill>
                  <a:srgbClr val="F4F4F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pic>
        <p:nvPicPr>
          <p:cNvPr id="7" name="Picture 6" descr="Logo&#10;&#10;Description automatically generated">
            <a:extLst>
              <a:ext uri="{FF2B5EF4-FFF2-40B4-BE49-F238E27FC236}">
                <a16:creationId xmlns:a16="http://schemas.microsoft.com/office/drawing/2014/main" id="{42C303F0-C174-2AE6-081A-EE17BCE6F70C}"/>
              </a:ext>
            </a:extLst>
          </p:cNvPr>
          <p:cNvPicPr>
            <a:picLocks noChangeAspect="1"/>
          </p:cNvPicPr>
          <p:nvPr userDrawn="1"/>
        </p:nvPicPr>
        <p:blipFill>
          <a:blip r:embed="rId3"/>
          <a:stretch>
            <a:fillRect/>
          </a:stretch>
        </p:blipFill>
        <p:spPr>
          <a:xfrm>
            <a:off x="838200" y="6218475"/>
            <a:ext cx="630000" cy="630000"/>
          </a:xfrm>
          <a:prstGeom prst="rect">
            <a:avLst/>
          </a:prstGeom>
        </p:spPr>
      </p:pic>
      <p:sp>
        <p:nvSpPr>
          <p:cNvPr id="8" name="Slide Number Placeholder 5">
            <a:extLst>
              <a:ext uri="{FF2B5EF4-FFF2-40B4-BE49-F238E27FC236}">
                <a16:creationId xmlns:a16="http://schemas.microsoft.com/office/drawing/2014/main" id="{B0B29656-BB51-40ED-D8FD-2FDDF2568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4F4F4"/>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EA8F1C8C-2049-9351-C462-27F3680B6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F4F4F4"/>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41420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F926-6C37-62C6-9603-AE2D6292AFBE}"/>
              </a:ext>
            </a:extLst>
          </p:cNvPr>
          <p:cNvSpPr>
            <a:spLocks noGrp="1"/>
          </p:cNvSpPr>
          <p:nvPr>
            <p:ph type="title"/>
          </p:nvPr>
        </p:nvSpPr>
        <p:spPr/>
        <p:txBody>
          <a:bodyPr/>
          <a:lstStyle>
            <a:lvl1pPr>
              <a:defRPr>
                <a:solidFill>
                  <a:srgbClr val="122140"/>
                </a:solidFill>
              </a:defRPr>
            </a:lvl1pPr>
          </a:lstStyle>
          <a:p>
            <a:r>
              <a:rPr lang="en-GB"/>
              <a:t>Click to edit Master title style</a:t>
            </a:r>
            <a:endParaRPr lang="en-DK" dirty="0"/>
          </a:p>
        </p:txBody>
      </p:sp>
      <p:sp>
        <p:nvSpPr>
          <p:cNvPr id="3" name="Content Placeholder 2">
            <a:extLst>
              <a:ext uri="{FF2B5EF4-FFF2-40B4-BE49-F238E27FC236}">
                <a16:creationId xmlns:a16="http://schemas.microsoft.com/office/drawing/2014/main" id="{88638803-2E83-FFFE-13F1-E2943CC56D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5D7C731-F568-15EA-1D16-2F0A0734DF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1" name="Slide Number Placeholder 5">
            <a:extLst>
              <a:ext uri="{FF2B5EF4-FFF2-40B4-BE49-F238E27FC236}">
                <a16:creationId xmlns:a16="http://schemas.microsoft.com/office/drawing/2014/main" id="{28B8DEC1-0415-3833-C6DF-74FFC599D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99BC5F8D-3C63-7C3B-3280-9C9F6C7F6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3" name="Picture 12" descr="Logo&#10;&#10;Description automatically generated">
            <a:extLst>
              <a:ext uri="{FF2B5EF4-FFF2-40B4-BE49-F238E27FC236}">
                <a16:creationId xmlns:a16="http://schemas.microsoft.com/office/drawing/2014/main" id="{4B7BF298-9530-D12D-D655-EF7C9F94DB42}"/>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42117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8F4C4-3DB1-BCCF-971F-937C075F7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DBB2159F-BA1C-E5BE-CEFB-5B178AA6E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dirty="0"/>
          </a:p>
        </p:txBody>
      </p:sp>
      <p:sp>
        <p:nvSpPr>
          <p:cNvPr id="6" name="Slide Number Placeholder 5">
            <a:extLst>
              <a:ext uri="{FF2B5EF4-FFF2-40B4-BE49-F238E27FC236}">
                <a16:creationId xmlns:a16="http://schemas.microsoft.com/office/drawing/2014/main" id="{6B2C3B2B-9354-4AFC-E379-A70E3123C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BB66C8DB-0BCD-87E2-0B65-7BDD29783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281627693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0" r:id="rId3"/>
    <p:sldLayoutId id="2147483663" r:id="rId4"/>
    <p:sldLayoutId id="2147483650" r:id="rId5"/>
    <p:sldLayoutId id="2147483661" r:id="rId6"/>
    <p:sldLayoutId id="2147483651" r:id="rId7"/>
    <p:sldLayoutId id="2147483664"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hdr="0" dt="0"/>
  <p:txStyles>
    <p:titleStyle>
      <a:lvl1pPr algn="l" defTabSz="914400" rtl="0" eaLnBrk="1" latinLnBrk="0" hangingPunct="1">
        <a:lnSpc>
          <a:spcPct val="90000"/>
        </a:lnSpc>
        <a:spcBef>
          <a:spcPct val="0"/>
        </a:spcBef>
        <a:buNone/>
        <a:defRPr sz="4400" b="1" i="0" kern="1200">
          <a:solidFill>
            <a:srgbClr val="122140"/>
          </a:solidFill>
          <a:latin typeface="Bai Jamjuree" pitchFamily="2" charset="-34"/>
          <a:ea typeface="+mj-ea"/>
          <a:cs typeface="Bai Jamjuree"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122140"/>
          </a:solidFill>
          <a:latin typeface="Barlow"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122140"/>
          </a:solidFill>
          <a:latin typeface="Barlow"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122140"/>
          </a:solidFill>
          <a:latin typeface="Barlow"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122140"/>
          </a:solidFill>
          <a:latin typeface="Barlow"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122140"/>
          </a:solidFill>
          <a:latin typeface="Barlow"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E441-47B8-EA88-09CC-69A064B65026}"/>
              </a:ext>
            </a:extLst>
          </p:cNvPr>
          <p:cNvSpPr>
            <a:spLocks noGrp="1"/>
          </p:cNvSpPr>
          <p:nvPr>
            <p:ph type="ctrTitle"/>
          </p:nvPr>
        </p:nvSpPr>
        <p:spPr/>
        <p:txBody>
          <a:bodyPr/>
          <a:lstStyle/>
          <a:p>
            <a:r>
              <a:rPr lang="en-GB" dirty="0"/>
              <a:t>d4k Microservice Architecture</a:t>
            </a:r>
          </a:p>
        </p:txBody>
      </p:sp>
      <p:sp>
        <p:nvSpPr>
          <p:cNvPr id="3" name="Subtitle 2">
            <a:extLst>
              <a:ext uri="{FF2B5EF4-FFF2-40B4-BE49-F238E27FC236}">
                <a16:creationId xmlns:a16="http://schemas.microsoft.com/office/drawing/2014/main" id="{4FE8EA2D-389B-C38C-FBFF-FCC4A67D1E78}"/>
              </a:ext>
            </a:extLst>
          </p:cNvPr>
          <p:cNvSpPr>
            <a:spLocks noGrp="1"/>
          </p:cNvSpPr>
          <p:nvPr>
            <p:ph type="subTitle" idx="1"/>
          </p:nvPr>
        </p:nvSpPr>
        <p:spPr/>
        <p:txBody>
          <a:bodyPr/>
          <a:lstStyle/>
          <a:p>
            <a:r>
              <a:rPr lang="en-GB" dirty="0"/>
              <a:t>Small steps, big effect</a:t>
            </a:r>
          </a:p>
          <a:p>
            <a:endParaRPr lang="en-GB" dirty="0"/>
          </a:p>
          <a:p>
            <a:r>
              <a:rPr lang="en-GB" dirty="0"/>
              <a:t>18</a:t>
            </a:r>
            <a:r>
              <a:rPr lang="en-GB" baseline="30000" dirty="0"/>
              <a:t>th</a:t>
            </a:r>
            <a:r>
              <a:rPr lang="en-GB" dirty="0"/>
              <a:t> August 2022</a:t>
            </a:r>
          </a:p>
        </p:txBody>
      </p:sp>
      <p:sp>
        <p:nvSpPr>
          <p:cNvPr id="4" name="Slide Number Placeholder 3">
            <a:extLst>
              <a:ext uri="{FF2B5EF4-FFF2-40B4-BE49-F238E27FC236}">
                <a16:creationId xmlns:a16="http://schemas.microsoft.com/office/drawing/2014/main" id="{6117C83E-0367-A476-B5E2-55C1A900EC6D}"/>
              </a:ext>
            </a:extLst>
          </p:cNvPr>
          <p:cNvSpPr>
            <a:spLocks noGrp="1"/>
          </p:cNvSpPr>
          <p:nvPr>
            <p:ph type="sldNum" sz="quarter" idx="4"/>
          </p:nvPr>
        </p:nvSpPr>
        <p:spPr/>
        <p:txBody>
          <a:bodyPr/>
          <a:lstStyle/>
          <a:p>
            <a:fld id="{5CB90928-997C-3942-BCFB-86A39E7DAD96}" type="slidenum">
              <a:rPr lang="en-DK" smtClean="0"/>
              <a:pPr/>
              <a:t>1</a:t>
            </a:fld>
            <a:endParaRPr lang="en-DK" dirty="0"/>
          </a:p>
        </p:txBody>
      </p:sp>
      <p:sp>
        <p:nvSpPr>
          <p:cNvPr id="6" name="Footer Placeholder 5">
            <a:extLst>
              <a:ext uri="{FF2B5EF4-FFF2-40B4-BE49-F238E27FC236}">
                <a16:creationId xmlns:a16="http://schemas.microsoft.com/office/drawing/2014/main" id="{89740A03-123E-487F-FDF4-B68F162093FD}"/>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1045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a:extLst>
              <a:ext uri="{FF2B5EF4-FFF2-40B4-BE49-F238E27FC236}">
                <a16:creationId xmlns:a16="http://schemas.microsoft.com/office/drawing/2014/main" id="{4544BE63-3FC7-9542-A474-CE074867BFB7}"/>
              </a:ext>
            </a:extLst>
          </p:cNvPr>
          <p:cNvSpPr/>
          <p:nvPr/>
        </p:nvSpPr>
        <p:spPr>
          <a:xfrm>
            <a:off x="3827423" y="1056248"/>
            <a:ext cx="5046453" cy="5046453"/>
          </a:xfrm>
          <a:prstGeom prst="arc">
            <a:avLst>
              <a:gd name="adj1" fmla="val 11949419"/>
              <a:gd name="adj2" fmla="val 9539551"/>
            </a:avLst>
          </a:prstGeom>
          <a:ln w="508000">
            <a:solidFill>
              <a:schemeClr val="bg1">
                <a:lumMod val="85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Barlow" pitchFamily="2" charset="77"/>
            </a:endParaRPr>
          </a:p>
        </p:txBody>
      </p:sp>
      <p:sp>
        <p:nvSpPr>
          <p:cNvPr id="2" name="Title 1">
            <a:extLst>
              <a:ext uri="{FF2B5EF4-FFF2-40B4-BE49-F238E27FC236}">
                <a16:creationId xmlns:a16="http://schemas.microsoft.com/office/drawing/2014/main" id="{BB606600-AE47-4843-859A-5A14A849A73D}"/>
              </a:ext>
            </a:extLst>
          </p:cNvPr>
          <p:cNvSpPr>
            <a:spLocks noGrp="1"/>
          </p:cNvSpPr>
          <p:nvPr>
            <p:ph type="title"/>
          </p:nvPr>
        </p:nvSpPr>
        <p:spPr>
          <a:xfrm>
            <a:off x="0" y="-28945"/>
            <a:ext cx="10515600" cy="1325563"/>
          </a:xfrm>
        </p:spPr>
        <p:txBody>
          <a:bodyPr>
            <a:normAutofit/>
          </a:bodyPr>
          <a:lstStyle/>
          <a:p>
            <a:r>
              <a:rPr lang="en-GB" dirty="0">
                <a:solidFill>
                  <a:srgbClr val="002060"/>
                </a:solidFill>
              </a:rPr>
              <a:t>From Silos To Knowledge</a:t>
            </a:r>
          </a:p>
        </p:txBody>
      </p:sp>
      <p:sp>
        <p:nvSpPr>
          <p:cNvPr id="4" name="Slide Number Placeholder 3">
            <a:extLst>
              <a:ext uri="{FF2B5EF4-FFF2-40B4-BE49-F238E27FC236}">
                <a16:creationId xmlns:a16="http://schemas.microsoft.com/office/drawing/2014/main" id="{F563F64C-7110-2C48-B5CB-380C48A9DDC1}"/>
              </a:ext>
            </a:extLst>
          </p:cNvPr>
          <p:cNvSpPr>
            <a:spLocks noGrp="1"/>
          </p:cNvSpPr>
          <p:nvPr>
            <p:ph type="sldNum" sz="quarter" idx="12"/>
          </p:nvPr>
        </p:nvSpPr>
        <p:spPr/>
        <p:txBody>
          <a:bodyPr/>
          <a:lstStyle/>
          <a:p>
            <a:fld id="{2B97E43A-ADF8-724A-8521-75DFB5151803}" type="slidenum">
              <a:rPr lang="en-GB" smtClean="0"/>
              <a:t>2</a:t>
            </a:fld>
            <a:endParaRPr lang="en-GB" dirty="0"/>
          </a:p>
        </p:txBody>
      </p:sp>
      <p:sp>
        <p:nvSpPr>
          <p:cNvPr id="36" name="TextBox 35">
            <a:extLst>
              <a:ext uri="{FF2B5EF4-FFF2-40B4-BE49-F238E27FC236}">
                <a16:creationId xmlns:a16="http://schemas.microsoft.com/office/drawing/2014/main" id="{A9709EBC-C0CE-8A4D-B81E-FB67C08DC63F}"/>
              </a:ext>
            </a:extLst>
          </p:cNvPr>
          <p:cNvSpPr txBox="1"/>
          <p:nvPr/>
        </p:nvSpPr>
        <p:spPr>
          <a:xfrm>
            <a:off x="423018" y="1190331"/>
            <a:ext cx="3633205" cy="1077218"/>
          </a:xfrm>
          <a:prstGeom prst="rect">
            <a:avLst/>
          </a:prstGeom>
          <a:noFill/>
        </p:spPr>
        <p:txBody>
          <a:bodyPr wrap="square" rtlCol="0">
            <a:spAutoFit/>
          </a:bodyPr>
          <a:lstStyle/>
          <a:p>
            <a:pPr algn="r"/>
            <a:r>
              <a:rPr lang="en-GB" sz="1400" b="1" dirty="0">
                <a:solidFill>
                  <a:schemeClr val="bg1">
                    <a:lumMod val="50000"/>
                  </a:schemeClr>
                </a:solidFill>
                <a:latin typeface="Barlow" pitchFamily="2" charset="77"/>
              </a:rPr>
              <a:t>Solid Foundation</a:t>
            </a:r>
          </a:p>
          <a:p>
            <a:r>
              <a:rPr lang="en-GB" sz="800" dirty="0">
                <a:solidFill>
                  <a:schemeClr val="bg1">
                    <a:lumMod val="50000"/>
                  </a:schemeClr>
                </a:solidFill>
                <a:latin typeface="Barlow" pitchFamily="2" charset="77"/>
              </a:rPr>
              <a:t>A well defined set of definitions sourced from the CDISC library and elsewhere combined with a Biomedical Concept (BC) library. BCs are a unit of knowledge, pre-defined and bound to terminology that are ready to be linked into studies. The BCs provides reusable components that bring data consistency across study builds and data collection and thus subsequent processing. The BCs protect our study data against future capture technology change.</a:t>
            </a:r>
          </a:p>
        </p:txBody>
      </p:sp>
      <p:sp>
        <p:nvSpPr>
          <p:cNvPr id="37" name="TextBox 36">
            <a:extLst>
              <a:ext uri="{FF2B5EF4-FFF2-40B4-BE49-F238E27FC236}">
                <a16:creationId xmlns:a16="http://schemas.microsoft.com/office/drawing/2014/main" id="{A9861132-8709-0942-A548-90147C06B210}"/>
              </a:ext>
            </a:extLst>
          </p:cNvPr>
          <p:cNvSpPr txBox="1"/>
          <p:nvPr/>
        </p:nvSpPr>
        <p:spPr>
          <a:xfrm>
            <a:off x="8820690" y="1553253"/>
            <a:ext cx="3221087" cy="1292662"/>
          </a:xfrm>
          <a:prstGeom prst="rect">
            <a:avLst/>
          </a:prstGeom>
          <a:noFill/>
        </p:spPr>
        <p:txBody>
          <a:bodyPr wrap="square" rtlCol="0">
            <a:spAutoFit/>
          </a:bodyPr>
          <a:lstStyle/>
          <a:p>
            <a:r>
              <a:rPr lang="en-GB" sz="1400" b="1" dirty="0">
                <a:solidFill>
                  <a:srgbClr val="F4B183"/>
                </a:solidFill>
                <a:latin typeface="Barlow" pitchFamily="2" charset="77"/>
              </a:rPr>
              <a:t>Study Build</a:t>
            </a:r>
            <a:endParaRPr lang="en-GB" sz="1200" dirty="0">
              <a:latin typeface="Barlow" pitchFamily="2" charset="77"/>
            </a:endParaRPr>
          </a:p>
          <a:p>
            <a:pPr algn="r"/>
            <a:r>
              <a:rPr lang="en-GB" sz="800" dirty="0">
                <a:solidFill>
                  <a:schemeClr val="bg1">
                    <a:lumMod val="50000"/>
                  </a:schemeClr>
                </a:solidFill>
                <a:latin typeface="Barlow" pitchFamily="2" charset="77"/>
              </a:rPr>
              <a:t>Combining the power of a study design model, e.g. the </a:t>
            </a:r>
            <a:r>
              <a:rPr lang="en-GB" sz="800" dirty="0" err="1">
                <a:solidFill>
                  <a:schemeClr val="bg1">
                    <a:lumMod val="50000"/>
                  </a:schemeClr>
                </a:solidFill>
                <a:latin typeface="Barlow" pitchFamily="2" charset="77"/>
              </a:rPr>
              <a:t>TransCelerate</a:t>
            </a:r>
            <a:r>
              <a:rPr lang="en-GB" sz="800" dirty="0">
                <a:solidFill>
                  <a:schemeClr val="bg1">
                    <a:lumMod val="50000"/>
                  </a:schemeClr>
                </a:solidFill>
                <a:latin typeface="Barlow" pitchFamily="2" charset="77"/>
              </a:rPr>
              <a:t> Digital Data Flow (DDF) Study Design Model, and BCs allows for complete and well structured machine-readable study designs to be constructed. The combination provides for a precise study data contract that benefits the data collection process. It also allows for study artefacts such as </a:t>
            </a:r>
            <a:r>
              <a:rPr lang="en-GB" sz="800" dirty="0" err="1">
                <a:solidFill>
                  <a:schemeClr val="bg1">
                    <a:lumMod val="50000"/>
                  </a:schemeClr>
                </a:solidFill>
                <a:latin typeface="Barlow" pitchFamily="2" charset="77"/>
              </a:rPr>
              <a:t>define.xml</a:t>
            </a:r>
            <a:r>
              <a:rPr lang="en-GB" sz="800" dirty="0">
                <a:solidFill>
                  <a:schemeClr val="bg1">
                    <a:lumMod val="50000"/>
                  </a:schemeClr>
                </a:solidFill>
                <a:latin typeface="Barlow" pitchFamily="2" charset="77"/>
              </a:rPr>
              <a:t> and study annotated CRFs to be produced in an automated manner prior to a single data point being captured.</a:t>
            </a:r>
          </a:p>
        </p:txBody>
      </p:sp>
      <p:sp>
        <p:nvSpPr>
          <p:cNvPr id="38" name="TextBox 37">
            <a:extLst>
              <a:ext uri="{FF2B5EF4-FFF2-40B4-BE49-F238E27FC236}">
                <a16:creationId xmlns:a16="http://schemas.microsoft.com/office/drawing/2014/main" id="{09736EB4-FADB-F041-BB48-5B094B79B056}"/>
              </a:ext>
            </a:extLst>
          </p:cNvPr>
          <p:cNvSpPr txBox="1"/>
          <p:nvPr/>
        </p:nvSpPr>
        <p:spPr>
          <a:xfrm>
            <a:off x="8865250" y="4488187"/>
            <a:ext cx="3176527" cy="800219"/>
          </a:xfrm>
          <a:prstGeom prst="rect">
            <a:avLst/>
          </a:prstGeom>
          <a:noFill/>
        </p:spPr>
        <p:txBody>
          <a:bodyPr wrap="square" rtlCol="0">
            <a:spAutoFit/>
          </a:bodyPr>
          <a:lstStyle/>
          <a:p>
            <a:r>
              <a:rPr lang="en-GB" sz="1400" b="1" dirty="0">
                <a:solidFill>
                  <a:srgbClr val="538136"/>
                </a:solidFill>
                <a:latin typeface="Barlow" pitchFamily="2" charset="77"/>
              </a:rPr>
              <a:t>Import Data</a:t>
            </a:r>
          </a:p>
          <a:p>
            <a:pPr algn="r"/>
            <a:r>
              <a:rPr lang="en-GB" sz="800" dirty="0">
                <a:solidFill>
                  <a:schemeClr val="bg1">
                    <a:lumMod val="50000"/>
                  </a:schemeClr>
                </a:solidFill>
                <a:latin typeface="Barlow" pitchFamily="2" charset="77"/>
              </a:rPr>
              <a:t>Data can be imported from a variety of sources in a range of formats including tabular (e.g. lab) formats and from other sources such as HL7 FHIR (RWE). The use of a ”translation” model (the canonical model) allows for a variety of input sources to be accommodated. </a:t>
            </a:r>
            <a:endParaRPr lang="en-GB" sz="800" dirty="0">
              <a:latin typeface="Barlow" pitchFamily="2" charset="77"/>
            </a:endParaRPr>
          </a:p>
        </p:txBody>
      </p:sp>
      <p:sp>
        <p:nvSpPr>
          <p:cNvPr id="42" name="Oval 41">
            <a:extLst>
              <a:ext uri="{FF2B5EF4-FFF2-40B4-BE49-F238E27FC236}">
                <a16:creationId xmlns:a16="http://schemas.microsoft.com/office/drawing/2014/main" id="{D16599B3-3151-BC41-85B9-BFF7CAFB5463}"/>
              </a:ext>
            </a:extLst>
          </p:cNvPr>
          <p:cNvSpPr/>
          <p:nvPr/>
        </p:nvSpPr>
        <p:spPr>
          <a:xfrm>
            <a:off x="3528859" y="2208407"/>
            <a:ext cx="928186" cy="858978"/>
          </a:xfrm>
          <a:prstGeom prst="ellipse">
            <a:avLst/>
          </a:prstGeom>
          <a:solidFill>
            <a:schemeClr val="bg1">
              <a:lumMod val="85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chemeClr val="bg1">
                    <a:lumMod val="50000"/>
                  </a:schemeClr>
                </a:solidFill>
                <a:latin typeface="Barlow" pitchFamily="2" charset="77"/>
              </a:rPr>
              <a:t>1</a:t>
            </a:r>
          </a:p>
        </p:txBody>
      </p:sp>
      <p:sp>
        <p:nvSpPr>
          <p:cNvPr id="40" name="Oval 39">
            <a:extLst>
              <a:ext uri="{FF2B5EF4-FFF2-40B4-BE49-F238E27FC236}">
                <a16:creationId xmlns:a16="http://schemas.microsoft.com/office/drawing/2014/main" id="{1E5C791D-D180-C249-B4C3-8457D1C4FA05}"/>
              </a:ext>
            </a:extLst>
          </p:cNvPr>
          <p:cNvSpPr/>
          <p:nvPr/>
        </p:nvSpPr>
        <p:spPr>
          <a:xfrm>
            <a:off x="8386106" y="3523819"/>
            <a:ext cx="928186" cy="858978"/>
          </a:xfrm>
          <a:prstGeom prst="ellipse">
            <a:avLst/>
          </a:prstGeom>
          <a:solidFill>
            <a:schemeClr val="bg1">
              <a:lumMod val="85000"/>
            </a:schemeClr>
          </a:solidFill>
          <a:ln w="38100">
            <a:solidFill>
              <a:srgbClr val="538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538136"/>
                </a:solidFill>
                <a:latin typeface="Barlow" pitchFamily="2" charset="77"/>
              </a:rPr>
              <a:t>3</a:t>
            </a:r>
          </a:p>
        </p:txBody>
      </p:sp>
      <p:sp>
        <p:nvSpPr>
          <p:cNvPr id="46" name="TextBox 45">
            <a:extLst>
              <a:ext uri="{FF2B5EF4-FFF2-40B4-BE49-F238E27FC236}">
                <a16:creationId xmlns:a16="http://schemas.microsoft.com/office/drawing/2014/main" id="{FE33C731-0E94-CE4B-A022-870C61C2363B}"/>
              </a:ext>
            </a:extLst>
          </p:cNvPr>
          <p:cNvSpPr txBox="1"/>
          <p:nvPr/>
        </p:nvSpPr>
        <p:spPr>
          <a:xfrm>
            <a:off x="1006163" y="3535380"/>
            <a:ext cx="2449266" cy="1908215"/>
          </a:xfrm>
          <a:prstGeom prst="rect">
            <a:avLst/>
          </a:prstGeom>
          <a:noFill/>
        </p:spPr>
        <p:txBody>
          <a:bodyPr wrap="square" rtlCol="0">
            <a:spAutoFit/>
          </a:bodyPr>
          <a:lstStyle/>
          <a:p>
            <a:pPr algn="r"/>
            <a:r>
              <a:rPr lang="en-GB" sz="1400" b="1" dirty="0">
                <a:solidFill>
                  <a:srgbClr val="FF0000"/>
                </a:solidFill>
                <a:latin typeface="Barlow" pitchFamily="2" charset="77"/>
              </a:rPr>
              <a:t>And We Gain …</a:t>
            </a:r>
          </a:p>
          <a:p>
            <a:r>
              <a:rPr lang="en-GB" sz="800" dirty="0">
                <a:solidFill>
                  <a:schemeClr val="bg1">
                    <a:lumMod val="50000"/>
                  </a:schemeClr>
                </a:solidFill>
                <a:latin typeface="Barlow" pitchFamily="2" charset="77"/>
              </a:rPr>
              <a:t>Other desired outputs such as OMOP can be produced (queried) from the same graph. We achieve a repository of searchable “studies”, both the metadata and the data, all linked.</a:t>
            </a:r>
          </a:p>
          <a:p>
            <a:endParaRPr lang="en-GB" sz="800" dirty="0">
              <a:solidFill>
                <a:schemeClr val="bg1">
                  <a:lumMod val="50000"/>
                </a:schemeClr>
              </a:solidFill>
              <a:latin typeface="Barlow" pitchFamily="2" charset="77"/>
            </a:endParaRPr>
          </a:p>
          <a:p>
            <a:r>
              <a:rPr lang="en-GB" sz="800" dirty="0">
                <a:solidFill>
                  <a:schemeClr val="bg1">
                    <a:lumMod val="50000"/>
                  </a:schemeClr>
                </a:solidFill>
                <a:latin typeface="Barlow" pitchFamily="2" charset="77"/>
              </a:rPr>
              <a:t>Old studies can be imported and brought back to life to prevent data decay and the model will allow for translations between SDTM versions. Multiple studies can be held together and thus searched and queried. We achieve our goal of better data: better data quality (from the BCs being more precise) and better data utility (from the linking into a single graph and access to the study design).</a:t>
            </a:r>
            <a:endParaRPr lang="en-GB" sz="1000" dirty="0">
              <a:solidFill>
                <a:schemeClr val="bg1">
                  <a:lumMod val="50000"/>
                </a:schemeClr>
              </a:solidFill>
              <a:latin typeface="Barlow" pitchFamily="2" charset="77"/>
            </a:endParaRPr>
          </a:p>
        </p:txBody>
      </p:sp>
      <p:sp>
        <p:nvSpPr>
          <p:cNvPr id="50" name="Pentagon 49">
            <a:extLst>
              <a:ext uri="{FF2B5EF4-FFF2-40B4-BE49-F238E27FC236}">
                <a16:creationId xmlns:a16="http://schemas.microsoft.com/office/drawing/2014/main" id="{671F29ED-C18A-2B4E-B74E-E60611AF3B07}"/>
              </a:ext>
            </a:extLst>
          </p:cNvPr>
          <p:cNvSpPr/>
          <p:nvPr/>
        </p:nvSpPr>
        <p:spPr>
          <a:xfrm rot="10800000">
            <a:off x="9000717" y="3726764"/>
            <a:ext cx="1213181" cy="454585"/>
          </a:xfrm>
          <a:prstGeom prst="homePlate">
            <a:avLst/>
          </a:prstGeom>
          <a:solidFill>
            <a:schemeClr val="bg1">
              <a:lumMod val="95000"/>
            </a:schemeClr>
          </a:solidFill>
          <a:ln w="28575">
            <a:solidFill>
              <a:srgbClr val="538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3600" b="1">
              <a:solidFill>
                <a:srgbClr val="1C9CE0"/>
              </a:solidFill>
              <a:latin typeface="Barlow" pitchFamily="2" charset="77"/>
            </a:endParaRPr>
          </a:p>
        </p:txBody>
      </p:sp>
      <p:sp>
        <p:nvSpPr>
          <p:cNvPr id="7" name="TextBox 6">
            <a:extLst>
              <a:ext uri="{FF2B5EF4-FFF2-40B4-BE49-F238E27FC236}">
                <a16:creationId xmlns:a16="http://schemas.microsoft.com/office/drawing/2014/main" id="{4DA5F93A-88DD-DC4E-9E8B-1AEDCDBA8D7E}"/>
              </a:ext>
            </a:extLst>
          </p:cNvPr>
          <p:cNvSpPr txBox="1"/>
          <p:nvPr/>
        </p:nvSpPr>
        <p:spPr>
          <a:xfrm>
            <a:off x="9188544" y="3691698"/>
            <a:ext cx="928186" cy="461665"/>
          </a:xfrm>
          <a:prstGeom prst="rect">
            <a:avLst/>
          </a:prstGeom>
          <a:noFill/>
        </p:spPr>
        <p:txBody>
          <a:bodyPr wrap="square" rtlCol="0">
            <a:spAutoFit/>
          </a:bodyPr>
          <a:lstStyle/>
          <a:p>
            <a:r>
              <a:rPr lang="en-GB" sz="2400" b="1" dirty="0">
                <a:solidFill>
                  <a:srgbClr val="538136"/>
                </a:solidFill>
                <a:latin typeface="Barlow" pitchFamily="2" charset="77"/>
              </a:rPr>
              <a:t>Data</a:t>
            </a:r>
          </a:p>
        </p:txBody>
      </p:sp>
      <p:sp>
        <p:nvSpPr>
          <p:cNvPr id="51" name="Pentagon 50">
            <a:extLst>
              <a:ext uri="{FF2B5EF4-FFF2-40B4-BE49-F238E27FC236}">
                <a16:creationId xmlns:a16="http://schemas.microsoft.com/office/drawing/2014/main" id="{CB1DF4EF-D28C-7E46-BAD2-CE8AA257B408}"/>
              </a:ext>
            </a:extLst>
          </p:cNvPr>
          <p:cNvSpPr/>
          <p:nvPr/>
        </p:nvSpPr>
        <p:spPr>
          <a:xfrm>
            <a:off x="1092850" y="2410603"/>
            <a:ext cx="2734573" cy="454585"/>
          </a:xfrm>
          <a:prstGeom prst="homePlate">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400" b="1" dirty="0">
                <a:solidFill>
                  <a:schemeClr val="bg1">
                    <a:lumMod val="50000"/>
                  </a:schemeClr>
                </a:solidFill>
                <a:latin typeface="Barlow" pitchFamily="2" charset="77"/>
              </a:rPr>
              <a:t> CDISC Library +</a:t>
            </a:r>
          </a:p>
        </p:txBody>
      </p:sp>
      <p:sp>
        <p:nvSpPr>
          <p:cNvPr id="39" name="TextBox 38">
            <a:extLst>
              <a:ext uri="{FF2B5EF4-FFF2-40B4-BE49-F238E27FC236}">
                <a16:creationId xmlns:a16="http://schemas.microsoft.com/office/drawing/2014/main" id="{0BE4BFBA-244C-5C4D-91FD-51FB525A2ECD}"/>
              </a:ext>
            </a:extLst>
          </p:cNvPr>
          <p:cNvSpPr txBox="1"/>
          <p:nvPr/>
        </p:nvSpPr>
        <p:spPr>
          <a:xfrm>
            <a:off x="1622948" y="5763029"/>
            <a:ext cx="4589423" cy="677108"/>
          </a:xfrm>
          <a:prstGeom prst="rect">
            <a:avLst/>
          </a:prstGeom>
          <a:noFill/>
        </p:spPr>
        <p:txBody>
          <a:bodyPr wrap="square" rtlCol="0">
            <a:spAutoFit/>
          </a:bodyPr>
          <a:lstStyle/>
          <a:p>
            <a:r>
              <a:rPr lang="en-GB" sz="1400" b="1" dirty="0">
                <a:solidFill>
                  <a:srgbClr val="1C9CE0"/>
                </a:solidFill>
                <a:latin typeface="Barlow" pitchFamily="2" charset="77"/>
              </a:rPr>
              <a:t>Automate SDTM</a:t>
            </a:r>
          </a:p>
          <a:p>
            <a:r>
              <a:rPr lang="en-GB" sz="800" dirty="0">
                <a:solidFill>
                  <a:schemeClr val="bg1">
                    <a:lumMod val="50000"/>
                  </a:schemeClr>
                </a:solidFill>
                <a:latin typeface="Barlow" pitchFamily="2" charset="77"/>
              </a:rPr>
              <a:t>A precise and well structured study design linked to the subject data via BCs provides for a complete study graph from which SDTM can be queried and the datasets produced. Edge cases and supplemental qualifiers need consideration but the BC design allows for such flexibility.</a:t>
            </a:r>
          </a:p>
        </p:txBody>
      </p:sp>
      <p:pic>
        <p:nvPicPr>
          <p:cNvPr id="6" name="Picture 5" descr="A picture containing shape&#10;&#10;Description automatically generated">
            <a:extLst>
              <a:ext uri="{FF2B5EF4-FFF2-40B4-BE49-F238E27FC236}">
                <a16:creationId xmlns:a16="http://schemas.microsoft.com/office/drawing/2014/main" id="{62B881F6-374F-2748-9FE9-A533339A64F4}"/>
              </a:ext>
            </a:extLst>
          </p:cNvPr>
          <p:cNvPicPr>
            <a:picLocks noChangeAspect="1"/>
          </p:cNvPicPr>
          <p:nvPr/>
        </p:nvPicPr>
        <p:blipFill>
          <a:blip r:embed="rId2"/>
          <a:stretch>
            <a:fillRect/>
          </a:stretch>
        </p:blipFill>
        <p:spPr>
          <a:xfrm>
            <a:off x="4326008" y="1987363"/>
            <a:ext cx="4249304" cy="3883650"/>
          </a:xfrm>
          <a:prstGeom prst="rect">
            <a:avLst/>
          </a:prstGeom>
        </p:spPr>
      </p:pic>
      <p:sp>
        <p:nvSpPr>
          <p:cNvPr id="48" name="Pentagon 47">
            <a:extLst>
              <a:ext uri="{FF2B5EF4-FFF2-40B4-BE49-F238E27FC236}">
                <a16:creationId xmlns:a16="http://schemas.microsoft.com/office/drawing/2014/main" id="{5BC5B231-D04C-EB47-8A14-985D2F5AC0DB}"/>
              </a:ext>
            </a:extLst>
          </p:cNvPr>
          <p:cNvSpPr/>
          <p:nvPr/>
        </p:nvSpPr>
        <p:spPr>
          <a:xfrm>
            <a:off x="4271025" y="3866100"/>
            <a:ext cx="2079625" cy="454585"/>
          </a:xfrm>
          <a:prstGeom prst="homePlate">
            <a:avLst/>
          </a:prstGeom>
          <a:solidFill>
            <a:schemeClr val="bg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400" b="1" dirty="0">
                <a:solidFill>
                  <a:srgbClr val="FF0000"/>
                </a:solidFill>
                <a:latin typeface="Barlow" pitchFamily="2" charset="77"/>
              </a:rPr>
              <a:t>Data Utility</a:t>
            </a:r>
          </a:p>
        </p:txBody>
      </p:sp>
      <p:sp>
        <p:nvSpPr>
          <p:cNvPr id="47" name="Pentagon 46">
            <a:extLst>
              <a:ext uri="{FF2B5EF4-FFF2-40B4-BE49-F238E27FC236}">
                <a16:creationId xmlns:a16="http://schemas.microsoft.com/office/drawing/2014/main" id="{DCA4EB20-3A24-9A49-B2F5-1700258316C3}"/>
              </a:ext>
            </a:extLst>
          </p:cNvPr>
          <p:cNvSpPr/>
          <p:nvPr/>
        </p:nvSpPr>
        <p:spPr>
          <a:xfrm>
            <a:off x="7000981" y="5814520"/>
            <a:ext cx="2371480" cy="454585"/>
          </a:xfrm>
          <a:prstGeom prst="homePlate">
            <a:avLst/>
          </a:prstGeom>
          <a:solidFill>
            <a:schemeClr val="bg1">
              <a:lumMod val="95000"/>
            </a:schemeClr>
          </a:solidFill>
          <a:ln w="28575">
            <a:solidFill>
              <a:srgbClr val="1C9C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rgbClr val="1C9CE0"/>
                </a:solidFill>
                <a:latin typeface="Barlow" pitchFamily="2" charset="77"/>
              </a:rPr>
              <a:t> SDTM Export</a:t>
            </a:r>
          </a:p>
        </p:txBody>
      </p:sp>
      <p:sp>
        <p:nvSpPr>
          <p:cNvPr id="43" name="Oval 42">
            <a:extLst>
              <a:ext uri="{FF2B5EF4-FFF2-40B4-BE49-F238E27FC236}">
                <a16:creationId xmlns:a16="http://schemas.microsoft.com/office/drawing/2014/main" id="{DBC1AE0D-21DA-284B-B67C-34C021A3D24E}"/>
              </a:ext>
            </a:extLst>
          </p:cNvPr>
          <p:cNvSpPr/>
          <p:nvPr/>
        </p:nvSpPr>
        <p:spPr>
          <a:xfrm>
            <a:off x="6639075" y="750453"/>
            <a:ext cx="928186" cy="858978"/>
          </a:xfrm>
          <a:prstGeom prst="ellipse">
            <a:avLst/>
          </a:prstGeom>
          <a:solidFill>
            <a:schemeClr val="bg1">
              <a:lumMod val="85000"/>
            </a:schemeClr>
          </a:solidFill>
          <a:ln w="381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F4B183"/>
                </a:solidFill>
                <a:latin typeface="Barlow" pitchFamily="2" charset="77"/>
              </a:rPr>
              <a:t>2</a:t>
            </a:r>
          </a:p>
        </p:txBody>
      </p:sp>
      <p:sp>
        <p:nvSpPr>
          <p:cNvPr id="45" name="Oval 44">
            <a:extLst>
              <a:ext uri="{FF2B5EF4-FFF2-40B4-BE49-F238E27FC236}">
                <a16:creationId xmlns:a16="http://schemas.microsoft.com/office/drawing/2014/main" id="{22EF27FB-E58B-034F-98F3-640FC464447E}"/>
              </a:ext>
            </a:extLst>
          </p:cNvPr>
          <p:cNvSpPr/>
          <p:nvPr/>
        </p:nvSpPr>
        <p:spPr>
          <a:xfrm>
            <a:off x="3416452" y="3672104"/>
            <a:ext cx="928186" cy="858978"/>
          </a:xfrm>
          <a:prstGeom prst="ellipse">
            <a:avLst/>
          </a:prstGeom>
          <a:solidFill>
            <a:schemeClr val="bg1">
              <a:lumMod val="8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FF0000"/>
                </a:solidFill>
                <a:latin typeface="Barlow" pitchFamily="2" charset="77"/>
              </a:rPr>
              <a:t>5</a:t>
            </a:r>
          </a:p>
        </p:txBody>
      </p:sp>
      <p:sp>
        <p:nvSpPr>
          <p:cNvPr id="41" name="Oval 40">
            <a:extLst>
              <a:ext uri="{FF2B5EF4-FFF2-40B4-BE49-F238E27FC236}">
                <a16:creationId xmlns:a16="http://schemas.microsoft.com/office/drawing/2014/main" id="{1B7B3CA6-B9EC-4F4C-8005-910A16F4E3B1}"/>
              </a:ext>
            </a:extLst>
          </p:cNvPr>
          <p:cNvSpPr/>
          <p:nvPr/>
        </p:nvSpPr>
        <p:spPr>
          <a:xfrm>
            <a:off x="6146366" y="5626991"/>
            <a:ext cx="928186" cy="858978"/>
          </a:xfrm>
          <a:prstGeom prst="ellipse">
            <a:avLst/>
          </a:prstGeom>
          <a:solidFill>
            <a:schemeClr val="bg1">
              <a:lumMod val="85000"/>
            </a:schemeClr>
          </a:solidFill>
          <a:ln w="38100">
            <a:solidFill>
              <a:srgbClr val="1C9C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1C9CE0"/>
                </a:solidFill>
                <a:latin typeface="Barlow" pitchFamily="2" charset="77"/>
              </a:rPr>
              <a:t>4</a:t>
            </a:r>
          </a:p>
        </p:txBody>
      </p:sp>
      <p:pic>
        <p:nvPicPr>
          <p:cNvPr id="27" name="Graphic 26" descr="Lights On with solid fill">
            <a:extLst>
              <a:ext uri="{FF2B5EF4-FFF2-40B4-BE49-F238E27FC236}">
                <a16:creationId xmlns:a16="http://schemas.microsoft.com/office/drawing/2014/main" id="{EED51A0B-6DA6-665D-9AF2-D9FF537AFA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005" y="3736893"/>
            <a:ext cx="540932" cy="540932"/>
          </a:xfrm>
          <a:prstGeom prst="rect">
            <a:avLst/>
          </a:prstGeom>
        </p:spPr>
      </p:pic>
      <p:sp>
        <p:nvSpPr>
          <p:cNvPr id="11" name="TextBox 10">
            <a:extLst>
              <a:ext uri="{FF2B5EF4-FFF2-40B4-BE49-F238E27FC236}">
                <a16:creationId xmlns:a16="http://schemas.microsoft.com/office/drawing/2014/main" id="{F941609D-83FB-92F7-F5DA-FA66C189B20F}"/>
              </a:ext>
            </a:extLst>
          </p:cNvPr>
          <p:cNvSpPr txBox="1"/>
          <p:nvPr/>
        </p:nvSpPr>
        <p:spPr>
          <a:xfrm>
            <a:off x="682630" y="3803053"/>
            <a:ext cx="301686" cy="369332"/>
          </a:xfrm>
          <a:prstGeom prst="rect">
            <a:avLst/>
          </a:prstGeom>
          <a:noFill/>
        </p:spPr>
        <p:txBody>
          <a:bodyPr wrap="square" rtlCol="0">
            <a:spAutoFit/>
          </a:bodyPr>
          <a:lstStyle/>
          <a:p>
            <a:r>
              <a:rPr lang="en-GB" dirty="0">
                <a:solidFill>
                  <a:srgbClr val="92D050"/>
                </a:solidFill>
                <a:latin typeface="Barlow" pitchFamily="2" charset="77"/>
              </a:rPr>
              <a:t>2</a:t>
            </a:r>
          </a:p>
        </p:txBody>
      </p:sp>
      <p:pic>
        <p:nvPicPr>
          <p:cNvPr id="29" name="Graphic 28" descr="Lights On with solid fill">
            <a:extLst>
              <a:ext uri="{FF2B5EF4-FFF2-40B4-BE49-F238E27FC236}">
                <a16:creationId xmlns:a16="http://schemas.microsoft.com/office/drawing/2014/main" id="{FF528D14-A05E-A49D-E089-C48D5E01C7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535" y="5763029"/>
            <a:ext cx="540932" cy="540932"/>
          </a:xfrm>
          <a:prstGeom prst="rect">
            <a:avLst/>
          </a:prstGeom>
        </p:spPr>
      </p:pic>
      <p:sp>
        <p:nvSpPr>
          <p:cNvPr id="30" name="TextBox 29">
            <a:extLst>
              <a:ext uri="{FF2B5EF4-FFF2-40B4-BE49-F238E27FC236}">
                <a16:creationId xmlns:a16="http://schemas.microsoft.com/office/drawing/2014/main" id="{561A9C82-EEC6-768D-E026-B36F6558E87A}"/>
              </a:ext>
            </a:extLst>
          </p:cNvPr>
          <p:cNvSpPr txBox="1"/>
          <p:nvPr/>
        </p:nvSpPr>
        <p:spPr>
          <a:xfrm>
            <a:off x="1273195" y="5829189"/>
            <a:ext cx="301686" cy="369332"/>
          </a:xfrm>
          <a:prstGeom prst="rect">
            <a:avLst/>
          </a:prstGeom>
          <a:noFill/>
        </p:spPr>
        <p:txBody>
          <a:bodyPr wrap="square" rtlCol="0">
            <a:spAutoFit/>
          </a:bodyPr>
          <a:lstStyle/>
          <a:p>
            <a:r>
              <a:rPr lang="en-GB" dirty="0">
                <a:solidFill>
                  <a:srgbClr val="92D050"/>
                </a:solidFill>
                <a:latin typeface="Barlow" pitchFamily="2" charset="77"/>
              </a:rPr>
              <a:t>1</a:t>
            </a:r>
          </a:p>
        </p:txBody>
      </p:sp>
      <p:sp>
        <p:nvSpPr>
          <p:cNvPr id="49" name="Pentagon 48">
            <a:extLst>
              <a:ext uri="{FF2B5EF4-FFF2-40B4-BE49-F238E27FC236}">
                <a16:creationId xmlns:a16="http://schemas.microsoft.com/office/drawing/2014/main" id="{4652EE57-B569-9E40-B060-0434E3248C60}"/>
              </a:ext>
            </a:extLst>
          </p:cNvPr>
          <p:cNvSpPr/>
          <p:nvPr/>
        </p:nvSpPr>
        <p:spPr>
          <a:xfrm rot="10800000">
            <a:off x="7263497" y="960152"/>
            <a:ext cx="4778280" cy="454585"/>
          </a:xfrm>
          <a:prstGeom prst="homePlate">
            <a:avLst/>
          </a:prstGeom>
          <a:solidFill>
            <a:schemeClr val="bg1">
              <a:lumMod val="95000"/>
            </a:schemeClr>
          </a:solid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4B183"/>
                </a:solidFill>
                <a:latin typeface="Barlow" pitchFamily="2" charset="77"/>
              </a:rPr>
              <a:t> </a:t>
            </a:r>
          </a:p>
        </p:txBody>
      </p:sp>
      <p:sp>
        <p:nvSpPr>
          <p:cNvPr id="28" name="TextBox 27">
            <a:extLst>
              <a:ext uri="{FF2B5EF4-FFF2-40B4-BE49-F238E27FC236}">
                <a16:creationId xmlns:a16="http://schemas.microsoft.com/office/drawing/2014/main" id="{F8A5A136-C19D-8FAC-8491-CD4092764B4F}"/>
              </a:ext>
            </a:extLst>
          </p:cNvPr>
          <p:cNvSpPr txBox="1"/>
          <p:nvPr/>
        </p:nvSpPr>
        <p:spPr>
          <a:xfrm>
            <a:off x="7447447" y="919732"/>
            <a:ext cx="4594330" cy="461665"/>
          </a:xfrm>
          <a:prstGeom prst="rect">
            <a:avLst/>
          </a:prstGeom>
          <a:noFill/>
        </p:spPr>
        <p:txBody>
          <a:bodyPr wrap="square" rtlCol="0">
            <a:spAutoFit/>
          </a:bodyPr>
          <a:lstStyle/>
          <a:p>
            <a:r>
              <a:rPr lang="en-GB" sz="2400" b="1" dirty="0">
                <a:solidFill>
                  <a:srgbClr val="F4B183"/>
                </a:solidFill>
                <a:latin typeface="Barlow" pitchFamily="2" charset="77"/>
              </a:rPr>
              <a:t>Study Design &amp; Configuration</a:t>
            </a:r>
            <a:endParaRPr lang="en-GB" sz="2400" b="1" dirty="0">
              <a:solidFill>
                <a:srgbClr val="538136"/>
              </a:solidFill>
              <a:latin typeface="Barlow" pitchFamily="2" charset="77"/>
            </a:endParaRPr>
          </a:p>
        </p:txBody>
      </p:sp>
      <p:sp>
        <p:nvSpPr>
          <p:cNvPr id="3" name="Footer Placeholder 2">
            <a:extLst>
              <a:ext uri="{FF2B5EF4-FFF2-40B4-BE49-F238E27FC236}">
                <a16:creationId xmlns:a16="http://schemas.microsoft.com/office/drawing/2014/main" id="{64823263-3420-EB8F-F99C-A10DA728CEF0}"/>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26648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High Level Architecture</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3</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22FFADFC-51D6-DD1A-8C73-77BED02C7F3E}"/>
              </a:ext>
            </a:extLst>
          </p:cNvPr>
          <p:cNvSpPr txBox="1"/>
          <p:nvPr/>
        </p:nvSpPr>
        <p:spPr>
          <a:xfrm>
            <a:off x="7291655" y="133205"/>
            <a:ext cx="4706762" cy="1231106"/>
          </a:xfrm>
          <a:prstGeom prst="rect">
            <a:avLst/>
          </a:prstGeom>
          <a:noFill/>
        </p:spPr>
        <p:txBody>
          <a:bodyPr wrap="square" rtlCol="0">
            <a:spAutoFit/>
          </a:bodyPr>
          <a:lstStyle/>
          <a:p>
            <a:r>
              <a:rPr lang="en-GB" sz="1400" b="1" dirty="0">
                <a:solidFill>
                  <a:schemeClr val="bg1">
                    <a:lumMod val="50000"/>
                  </a:schemeClr>
                </a:solidFill>
                <a:latin typeface="Barlow" pitchFamily="2" charset="77"/>
              </a:rPr>
              <a:t>Micro Services Architecture</a:t>
            </a:r>
          </a:p>
          <a:p>
            <a:r>
              <a:rPr lang="en-GB" sz="1200" dirty="0">
                <a:solidFill>
                  <a:schemeClr val="bg1">
                    <a:lumMod val="50000"/>
                  </a:schemeClr>
                </a:solidFill>
                <a:latin typeface="Barlow" pitchFamily="2" charset="77"/>
              </a:rPr>
              <a:t>A series of cooperating micro services each task with a focused area of functionality. A set of services can be deployed to meet a given business need.</a:t>
            </a:r>
          </a:p>
          <a:p>
            <a:endParaRPr lang="en-GB" sz="1200" dirty="0">
              <a:solidFill>
                <a:schemeClr val="bg1">
                  <a:lumMod val="50000"/>
                </a:schemeClr>
              </a:solidFill>
              <a:latin typeface="Barlow" pitchFamily="2" charset="77"/>
            </a:endParaRPr>
          </a:p>
          <a:p>
            <a:r>
              <a:rPr lang="en-GB" sz="1200" dirty="0">
                <a:solidFill>
                  <a:schemeClr val="bg1">
                    <a:lumMod val="50000"/>
                  </a:schemeClr>
                </a:solidFill>
                <a:latin typeface="Barlow" pitchFamily="2" charset="77"/>
              </a:rPr>
              <a:t>See the paper: Towards Collaboration, Dave Iberson-Hurst, 2021</a:t>
            </a:r>
          </a:p>
        </p:txBody>
      </p:sp>
      <p:sp>
        <p:nvSpPr>
          <p:cNvPr id="249" name="Diamond 248">
            <a:extLst>
              <a:ext uri="{FF2B5EF4-FFF2-40B4-BE49-F238E27FC236}">
                <a16:creationId xmlns:a16="http://schemas.microsoft.com/office/drawing/2014/main" id="{25DB3C01-30FA-F4B9-4DA5-0F178CD305D1}"/>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50" name="TextBox 249">
            <a:extLst>
              <a:ext uri="{FF2B5EF4-FFF2-40B4-BE49-F238E27FC236}">
                <a16:creationId xmlns:a16="http://schemas.microsoft.com/office/drawing/2014/main" id="{CD723F82-9D87-5C38-C5FC-3D975A606507}"/>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51" name="Graphic 250" descr="Internet with solid fill">
            <a:extLst>
              <a:ext uri="{FF2B5EF4-FFF2-40B4-BE49-F238E27FC236}">
                <a16:creationId xmlns:a16="http://schemas.microsoft.com/office/drawing/2014/main" id="{19DEDED0-568F-0AF2-84A0-2DCAA1173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52" name="TextBox 251">
            <a:extLst>
              <a:ext uri="{FF2B5EF4-FFF2-40B4-BE49-F238E27FC236}">
                <a16:creationId xmlns:a16="http://schemas.microsoft.com/office/drawing/2014/main" id="{E9A9BB32-C527-0B9C-F78D-8F4BA1BB085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sp>
        <p:nvSpPr>
          <p:cNvPr id="6" name="Footer Placeholder 5">
            <a:extLst>
              <a:ext uri="{FF2B5EF4-FFF2-40B4-BE49-F238E27FC236}">
                <a16:creationId xmlns:a16="http://schemas.microsoft.com/office/drawing/2014/main" id="{FFDF18E0-C732-FA26-339C-04D9AA116AB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242236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1B4C0B3B-F994-52A4-1F86-5BE62B6F8FCB}"/>
              </a:ext>
            </a:extLst>
          </p:cNvPr>
          <p:cNvSpPr/>
          <p:nvPr/>
        </p:nvSpPr>
        <p:spPr>
          <a:xfrm>
            <a:off x="973247" y="1690688"/>
            <a:ext cx="2851277" cy="2236758"/>
          </a:xfrm>
          <a:prstGeom prst="roundRect">
            <a:avLst>
              <a:gd name="adj" fmla="val 7767"/>
            </a:avLst>
          </a:prstGeom>
          <a:solidFill>
            <a:schemeClr val="bg1">
              <a:lumMod val="75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extLst>
              <a:ext uri="{FF2B5EF4-FFF2-40B4-BE49-F238E27FC236}">
                <a16:creationId xmlns:a16="http://schemas.microsoft.com/office/drawing/2014/main" id="{8B62885B-C6CB-E2A3-7598-F52F4D691294}"/>
              </a:ext>
            </a:extLst>
          </p:cNvPr>
          <p:cNvSpPr/>
          <p:nvPr/>
        </p:nvSpPr>
        <p:spPr>
          <a:xfrm>
            <a:off x="5357485" y="1282031"/>
            <a:ext cx="1532902" cy="2362584"/>
          </a:xfrm>
          <a:prstGeom prst="roundRect">
            <a:avLst>
              <a:gd name="adj" fmla="val 7767"/>
            </a:avLst>
          </a:prstGeom>
          <a:solidFill>
            <a:schemeClr val="bg1">
              <a:lumMod val="7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extLst>
              <a:ext uri="{FF2B5EF4-FFF2-40B4-BE49-F238E27FC236}">
                <a16:creationId xmlns:a16="http://schemas.microsoft.com/office/drawing/2014/main" id="{EBC998F0-4BCC-61F8-D559-FB440B4AA790}"/>
              </a:ext>
            </a:extLst>
          </p:cNvPr>
          <p:cNvSpPr/>
          <p:nvPr/>
        </p:nvSpPr>
        <p:spPr>
          <a:xfrm>
            <a:off x="7535003" y="1436399"/>
            <a:ext cx="4154147" cy="2234046"/>
          </a:xfrm>
          <a:prstGeom prst="roundRect">
            <a:avLst>
              <a:gd name="adj" fmla="val 7767"/>
            </a:avLst>
          </a:prstGeom>
          <a:solidFill>
            <a:schemeClr val="bg1">
              <a:lumMod val="7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020025C5-5E7F-E54D-DE76-0D266E3306EB}"/>
              </a:ext>
            </a:extLst>
          </p:cNvPr>
          <p:cNvSpPr/>
          <p:nvPr/>
        </p:nvSpPr>
        <p:spPr>
          <a:xfrm>
            <a:off x="3183467" y="4131563"/>
            <a:ext cx="5801446" cy="1617304"/>
          </a:xfrm>
          <a:prstGeom prst="roundRect">
            <a:avLst>
              <a:gd name="adj" fmla="val 7767"/>
            </a:avLst>
          </a:prstGeom>
          <a:solidFill>
            <a:schemeClr val="bg1">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Key Areas</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4</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C54F7139-7D61-B92B-BDE8-E20B33834F1C}"/>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07" name="TextBox 206">
            <a:extLst>
              <a:ext uri="{FF2B5EF4-FFF2-40B4-BE49-F238E27FC236}">
                <a16:creationId xmlns:a16="http://schemas.microsoft.com/office/drawing/2014/main" id="{1B82223F-2CA0-8B83-4C03-751D3664B5A1}"/>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28" name="Graphic 227" descr="Internet with solid fill">
            <a:extLst>
              <a:ext uri="{FF2B5EF4-FFF2-40B4-BE49-F238E27FC236}">
                <a16:creationId xmlns:a16="http://schemas.microsoft.com/office/drawing/2014/main" id="{AB843BF0-6F1C-5964-C7D1-A2055962EB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29" name="TextBox 228">
            <a:extLst>
              <a:ext uri="{FF2B5EF4-FFF2-40B4-BE49-F238E27FC236}">
                <a16:creationId xmlns:a16="http://schemas.microsoft.com/office/drawing/2014/main" id="{198135A6-8CDC-F91F-800C-271233AF41D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77212F-DAD8-4E9A-A230-3A5DE07AB4A4}"/>
              </a:ext>
            </a:extLst>
          </p:cNvPr>
          <p:cNvSpPr txBox="1"/>
          <p:nvPr/>
        </p:nvSpPr>
        <p:spPr>
          <a:xfrm>
            <a:off x="8993958" y="5299479"/>
            <a:ext cx="2743200" cy="1046440"/>
          </a:xfrm>
          <a:prstGeom prst="rect">
            <a:avLst/>
          </a:prstGeom>
          <a:noFill/>
        </p:spPr>
        <p:txBody>
          <a:bodyPr wrap="square" rtlCol="0">
            <a:spAutoFit/>
          </a:bodyPr>
          <a:lstStyle/>
          <a:p>
            <a:r>
              <a:rPr lang="en-GB" sz="1400" b="1" dirty="0">
                <a:solidFill>
                  <a:srgbClr val="FF0000"/>
                </a:solidFill>
                <a:latin typeface="Barlow" pitchFamily="2" charset="77"/>
              </a:rPr>
              <a:t>Solid Foundation (Definitions)</a:t>
            </a:r>
          </a:p>
          <a:p>
            <a:r>
              <a:rPr lang="en-GB" sz="1200" dirty="0">
                <a:solidFill>
                  <a:schemeClr val="bg1">
                    <a:lumMod val="50000"/>
                  </a:schemeClr>
                </a:solidFill>
                <a:latin typeface="Barlow" pitchFamily="2" charset="77"/>
              </a:rPr>
              <a:t>Definition services that provide key definitions and the management thereof. Equivalent to what is seen currently as an “MDR”</a:t>
            </a:r>
          </a:p>
        </p:txBody>
      </p:sp>
      <p:sp>
        <p:nvSpPr>
          <p:cNvPr id="9" name="TextBox 8">
            <a:extLst>
              <a:ext uri="{FF2B5EF4-FFF2-40B4-BE49-F238E27FC236}">
                <a16:creationId xmlns:a16="http://schemas.microsoft.com/office/drawing/2014/main" id="{0875CF84-BFDA-F20C-160E-8F2E836DED45}"/>
              </a:ext>
            </a:extLst>
          </p:cNvPr>
          <p:cNvSpPr txBox="1"/>
          <p:nvPr/>
        </p:nvSpPr>
        <p:spPr>
          <a:xfrm>
            <a:off x="7512019" y="518768"/>
            <a:ext cx="2945788" cy="861774"/>
          </a:xfrm>
          <a:prstGeom prst="rect">
            <a:avLst/>
          </a:prstGeom>
          <a:noFill/>
        </p:spPr>
        <p:txBody>
          <a:bodyPr wrap="square" rtlCol="0">
            <a:spAutoFit/>
          </a:bodyPr>
          <a:lstStyle/>
          <a:p>
            <a:r>
              <a:rPr lang="en-GB" sz="1400" b="1" dirty="0">
                <a:solidFill>
                  <a:srgbClr val="002060"/>
                </a:solidFill>
                <a:latin typeface="Barlow" pitchFamily="2" charset="77"/>
              </a:rPr>
              <a:t>Data Import</a:t>
            </a:r>
          </a:p>
          <a:p>
            <a:r>
              <a:rPr lang="en-GB" sz="1200" dirty="0">
                <a:solidFill>
                  <a:schemeClr val="bg1">
                    <a:lumMod val="50000"/>
                  </a:schemeClr>
                </a:solidFill>
                <a:latin typeface="Barlow" pitchFamily="2" charset="77"/>
              </a:rPr>
              <a:t>Ability to import data into a study using as much automation as possible allowing current and legacy data to be imported.</a:t>
            </a:r>
          </a:p>
        </p:txBody>
      </p:sp>
      <p:sp>
        <p:nvSpPr>
          <p:cNvPr id="12" name="TextBox 11">
            <a:extLst>
              <a:ext uri="{FF2B5EF4-FFF2-40B4-BE49-F238E27FC236}">
                <a16:creationId xmlns:a16="http://schemas.microsoft.com/office/drawing/2014/main" id="{F696FA05-4FAD-6D3C-D5A1-FA2E7208881F}"/>
              </a:ext>
            </a:extLst>
          </p:cNvPr>
          <p:cNvSpPr txBox="1"/>
          <p:nvPr/>
        </p:nvSpPr>
        <p:spPr>
          <a:xfrm>
            <a:off x="4816559" y="369005"/>
            <a:ext cx="2024322" cy="861774"/>
          </a:xfrm>
          <a:prstGeom prst="rect">
            <a:avLst/>
          </a:prstGeom>
          <a:noFill/>
        </p:spPr>
        <p:txBody>
          <a:bodyPr wrap="square" rtlCol="0">
            <a:spAutoFit/>
          </a:bodyPr>
          <a:lstStyle/>
          <a:p>
            <a:r>
              <a:rPr lang="en-GB" sz="1400" b="1" dirty="0">
                <a:solidFill>
                  <a:schemeClr val="accent6">
                    <a:lumMod val="75000"/>
                  </a:schemeClr>
                </a:solidFill>
                <a:latin typeface="Barlow" pitchFamily="2" charset="77"/>
              </a:rPr>
              <a:t>Study</a:t>
            </a:r>
          </a:p>
          <a:p>
            <a:r>
              <a:rPr lang="en-GB" sz="1200" dirty="0">
                <a:solidFill>
                  <a:schemeClr val="bg1">
                    <a:lumMod val="50000"/>
                  </a:schemeClr>
                </a:solidFill>
                <a:latin typeface="Barlow" pitchFamily="2" charset="77"/>
              </a:rPr>
              <a:t>The study, its design and its data, all linked providing the source of knowledge</a:t>
            </a:r>
          </a:p>
        </p:txBody>
      </p:sp>
      <p:sp>
        <p:nvSpPr>
          <p:cNvPr id="15" name="TextBox 14">
            <a:extLst>
              <a:ext uri="{FF2B5EF4-FFF2-40B4-BE49-F238E27FC236}">
                <a16:creationId xmlns:a16="http://schemas.microsoft.com/office/drawing/2014/main" id="{4CD3D9D4-29E0-964E-DD5D-1FB279828178}"/>
              </a:ext>
            </a:extLst>
          </p:cNvPr>
          <p:cNvSpPr txBox="1"/>
          <p:nvPr/>
        </p:nvSpPr>
        <p:spPr>
          <a:xfrm>
            <a:off x="396799" y="3960153"/>
            <a:ext cx="1532902" cy="861774"/>
          </a:xfrm>
          <a:prstGeom prst="rect">
            <a:avLst/>
          </a:prstGeom>
          <a:noFill/>
        </p:spPr>
        <p:txBody>
          <a:bodyPr wrap="square" rtlCol="0">
            <a:spAutoFit/>
          </a:bodyPr>
          <a:lstStyle/>
          <a:p>
            <a:pPr algn="r"/>
            <a:r>
              <a:rPr lang="en-GB" sz="1400" b="1" dirty="0">
                <a:solidFill>
                  <a:srgbClr val="00B0F0"/>
                </a:solidFill>
                <a:latin typeface="Barlow" pitchFamily="2" charset="77"/>
              </a:rPr>
              <a:t>Data Export</a:t>
            </a:r>
          </a:p>
          <a:p>
            <a:pPr algn="r"/>
            <a:r>
              <a:rPr lang="en-GB" sz="1200" dirty="0">
                <a:solidFill>
                  <a:schemeClr val="bg1">
                    <a:lumMod val="50000"/>
                  </a:schemeClr>
                </a:solidFill>
                <a:latin typeface="Barlow" pitchFamily="2" charset="77"/>
              </a:rPr>
              <a:t>Take study data and transform into key business output</a:t>
            </a:r>
          </a:p>
        </p:txBody>
      </p:sp>
      <p:sp>
        <p:nvSpPr>
          <p:cNvPr id="16" name="Footer Placeholder 15">
            <a:extLst>
              <a:ext uri="{FF2B5EF4-FFF2-40B4-BE49-F238E27FC236}">
                <a16:creationId xmlns:a16="http://schemas.microsoft.com/office/drawing/2014/main" id="{73A8AE89-07B0-E6D5-FBFB-36A6523EC836}"/>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75051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C61A0321-6BB7-996F-1A4B-E27B276ACD31}"/>
              </a:ext>
            </a:extLst>
          </p:cNvPr>
          <p:cNvSpPr/>
          <p:nvPr/>
        </p:nvSpPr>
        <p:spPr>
          <a:xfrm>
            <a:off x="973247" y="1282031"/>
            <a:ext cx="10715904" cy="4474199"/>
          </a:xfrm>
          <a:custGeom>
            <a:avLst/>
            <a:gdLst>
              <a:gd name="connsiteX0" fmla="*/ 4503298 w 10715904"/>
              <a:gd name="connsiteY0" fmla="*/ 0 h 4474199"/>
              <a:gd name="connsiteX1" fmla="*/ 5798080 w 10715904"/>
              <a:gd name="connsiteY1" fmla="*/ 0 h 4474199"/>
              <a:gd name="connsiteX2" fmla="*/ 5832584 w 10715904"/>
              <a:gd name="connsiteY2" fmla="*/ 6966 h 4474199"/>
              <a:gd name="connsiteX3" fmla="*/ 5837961 w 10715904"/>
              <a:gd name="connsiteY3" fmla="*/ 6424 h 4474199"/>
              <a:gd name="connsiteX4" fmla="*/ 10532901 w 10715904"/>
              <a:gd name="connsiteY4" fmla="*/ 6424 h 4474199"/>
              <a:gd name="connsiteX5" fmla="*/ 10715904 w 10715904"/>
              <a:gd name="connsiteY5" fmla="*/ 189427 h 4474199"/>
              <a:gd name="connsiteX6" fmla="*/ 10715904 w 10715904"/>
              <a:gd name="connsiteY6" fmla="*/ 2179581 h 4474199"/>
              <a:gd name="connsiteX7" fmla="*/ 10532901 w 10715904"/>
              <a:gd name="connsiteY7" fmla="*/ 2362584 h 4474199"/>
              <a:gd name="connsiteX8" fmla="*/ 7965583 w 10715904"/>
              <a:gd name="connsiteY8" fmla="*/ 2362584 h 4474199"/>
              <a:gd name="connsiteX9" fmla="*/ 7965583 w 10715904"/>
              <a:gd name="connsiteY9" fmla="*/ 4366307 h 4474199"/>
              <a:gd name="connsiteX10" fmla="*/ 7857691 w 10715904"/>
              <a:gd name="connsiteY10" fmla="*/ 4474199 h 4474199"/>
              <a:gd name="connsiteX11" fmla="*/ 6684367 w 10715904"/>
              <a:gd name="connsiteY11" fmla="*/ 4474199 h 4474199"/>
              <a:gd name="connsiteX12" fmla="*/ 6576475 w 10715904"/>
              <a:gd name="connsiteY12" fmla="*/ 4366307 h 4474199"/>
              <a:gd name="connsiteX13" fmla="*/ 6576475 w 10715904"/>
              <a:gd name="connsiteY13" fmla="*/ 2362584 h 4474199"/>
              <a:gd name="connsiteX14" fmla="*/ 5837961 w 10715904"/>
              <a:gd name="connsiteY14" fmla="*/ 2362584 h 4474199"/>
              <a:gd name="connsiteX15" fmla="*/ 5811362 w 10715904"/>
              <a:gd name="connsiteY15" fmla="*/ 2359903 h 4474199"/>
              <a:gd name="connsiteX16" fmla="*/ 5798080 w 10715904"/>
              <a:gd name="connsiteY16" fmla="*/ 2362584 h 4474199"/>
              <a:gd name="connsiteX17" fmla="*/ 5072665 w 10715904"/>
              <a:gd name="connsiteY17" fmla="*/ 2362584 h 4474199"/>
              <a:gd name="connsiteX18" fmla="*/ 5080479 w 10715904"/>
              <a:gd name="connsiteY18" fmla="*/ 2401288 h 4474199"/>
              <a:gd name="connsiteX19" fmla="*/ 5080479 w 10715904"/>
              <a:gd name="connsiteY19" fmla="*/ 4292895 h 4474199"/>
              <a:gd name="connsiteX20" fmla="*/ 4906538 w 10715904"/>
              <a:gd name="connsiteY20" fmla="*/ 4466836 h 4474199"/>
              <a:gd name="connsiteX21" fmla="*/ 2384161 w 10715904"/>
              <a:gd name="connsiteY21" fmla="*/ 4466836 h 4474199"/>
              <a:gd name="connsiteX22" fmla="*/ 2210220 w 10715904"/>
              <a:gd name="connsiteY22" fmla="*/ 4292895 h 4474199"/>
              <a:gd name="connsiteX23" fmla="*/ 2210220 w 10715904"/>
              <a:gd name="connsiteY23" fmla="*/ 2645415 h 4474199"/>
              <a:gd name="connsiteX24" fmla="*/ 173729 w 10715904"/>
              <a:gd name="connsiteY24" fmla="*/ 2645415 h 4474199"/>
              <a:gd name="connsiteX25" fmla="*/ 0 w 10715904"/>
              <a:gd name="connsiteY25" fmla="*/ 2471686 h 4474199"/>
              <a:gd name="connsiteX26" fmla="*/ 0 w 10715904"/>
              <a:gd name="connsiteY26" fmla="*/ 582386 h 4474199"/>
              <a:gd name="connsiteX27" fmla="*/ 173729 w 10715904"/>
              <a:gd name="connsiteY27" fmla="*/ 408657 h 4474199"/>
              <a:gd name="connsiteX28" fmla="*/ 4384238 w 10715904"/>
              <a:gd name="connsiteY28" fmla="*/ 408657 h 4474199"/>
              <a:gd name="connsiteX29" fmla="*/ 4384238 w 10715904"/>
              <a:gd name="connsiteY29" fmla="*/ 119060 h 4474199"/>
              <a:gd name="connsiteX30" fmla="*/ 4503298 w 10715904"/>
              <a:gd name="connsiteY30" fmla="*/ 0 h 447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715904" h="4474199">
                <a:moveTo>
                  <a:pt x="4503298" y="0"/>
                </a:moveTo>
                <a:lnTo>
                  <a:pt x="5798080" y="0"/>
                </a:lnTo>
                <a:lnTo>
                  <a:pt x="5832584" y="6966"/>
                </a:lnTo>
                <a:lnTo>
                  <a:pt x="5837961" y="6424"/>
                </a:lnTo>
                <a:lnTo>
                  <a:pt x="10532901" y="6424"/>
                </a:lnTo>
                <a:cubicBezTo>
                  <a:pt x="10633971" y="6424"/>
                  <a:pt x="10715904" y="88357"/>
                  <a:pt x="10715904" y="189427"/>
                </a:cubicBezTo>
                <a:lnTo>
                  <a:pt x="10715904" y="2179581"/>
                </a:lnTo>
                <a:cubicBezTo>
                  <a:pt x="10715904" y="2280651"/>
                  <a:pt x="10633971" y="2362584"/>
                  <a:pt x="10532901" y="2362584"/>
                </a:cubicBezTo>
                <a:lnTo>
                  <a:pt x="7965583" y="2362584"/>
                </a:lnTo>
                <a:lnTo>
                  <a:pt x="7965583" y="4366307"/>
                </a:lnTo>
                <a:cubicBezTo>
                  <a:pt x="7965583" y="4425894"/>
                  <a:pt x="7917278" y="4474199"/>
                  <a:pt x="7857691" y="4474199"/>
                </a:cubicBezTo>
                <a:lnTo>
                  <a:pt x="6684367" y="4474199"/>
                </a:lnTo>
                <a:cubicBezTo>
                  <a:pt x="6624780" y="4474199"/>
                  <a:pt x="6576475" y="4425894"/>
                  <a:pt x="6576475" y="4366307"/>
                </a:cubicBezTo>
                <a:lnTo>
                  <a:pt x="6576475" y="2362584"/>
                </a:lnTo>
                <a:lnTo>
                  <a:pt x="5837961" y="2362584"/>
                </a:lnTo>
                <a:lnTo>
                  <a:pt x="5811362" y="2359903"/>
                </a:lnTo>
                <a:lnTo>
                  <a:pt x="5798080" y="2362584"/>
                </a:lnTo>
                <a:lnTo>
                  <a:pt x="5072665" y="2362584"/>
                </a:lnTo>
                <a:lnTo>
                  <a:pt x="5080479" y="2401288"/>
                </a:lnTo>
                <a:lnTo>
                  <a:pt x="5080479" y="4292895"/>
                </a:lnTo>
                <a:cubicBezTo>
                  <a:pt x="5080479" y="4388960"/>
                  <a:pt x="5002603" y="4466836"/>
                  <a:pt x="4906538" y="4466836"/>
                </a:cubicBezTo>
                <a:lnTo>
                  <a:pt x="2384161" y="4466836"/>
                </a:lnTo>
                <a:cubicBezTo>
                  <a:pt x="2288096" y="4466836"/>
                  <a:pt x="2210220" y="4388960"/>
                  <a:pt x="2210220" y="4292895"/>
                </a:cubicBezTo>
                <a:lnTo>
                  <a:pt x="2210220" y="2645415"/>
                </a:lnTo>
                <a:lnTo>
                  <a:pt x="173729" y="2645415"/>
                </a:lnTo>
                <a:cubicBezTo>
                  <a:pt x="77781" y="2645415"/>
                  <a:pt x="0" y="2567634"/>
                  <a:pt x="0" y="2471686"/>
                </a:cubicBezTo>
                <a:lnTo>
                  <a:pt x="0" y="582386"/>
                </a:lnTo>
                <a:cubicBezTo>
                  <a:pt x="0" y="486438"/>
                  <a:pt x="77781" y="408657"/>
                  <a:pt x="173729" y="408657"/>
                </a:cubicBezTo>
                <a:lnTo>
                  <a:pt x="4384238" y="408657"/>
                </a:lnTo>
                <a:lnTo>
                  <a:pt x="4384238" y="119060"/>
                </a:lnTo>
                <a:cubicBezTo>
                  <a:pt x="4384238" y="53305"/>
                  <a:pt x="4437543" y="0"/>
                  <a:pt x="4503298" y="0"/>
                </a:cubicBezTo>
                <a:close/>
              </a:path>
            </a:pathLst>
          </a:cu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IDDO Use Case</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5</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C54F7139-7D61-B92B-BDE8-E20B33834F1C}"/>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07" name="TextBox 206">
            <a:extLst>
              <a:ext uri="{FF2B5EF4-FFF2-40B4-BE49-F238E27FC236}">
                <a16:creationId xmlns:a16="http://schemas.microsoft.com/office/drawing/2014/main" id="{1B82223F-2CA0-8B83-4C03-751D3664B5A1}"/>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28" name="Graphic 227" descr="Internet with solid fill">
            <a:extLst>
              <a:ext uri="{FF2B5EF4-FFF2-40B4-BE49-F238E27FC236}">
                <a16:creationId xmlns:a16="http://schemas.microsoft.com/office/drawing/2014/main" id="{AB843BF0-6F1C-5964-C7D1-A2055962EB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29" name="TextBox 228">
            <a:extLst>
              <a:ext uri="{FF2B5EF4-FFF2-40B4-BE49-F238E27FC236}">
                <a16:creationId xmlns:a16="http://schemas.microsoft.com/office/drawing/2014/main" id="{198135A6-8CDC-F91F-800C-271233AF41D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75CF84-BFDA-F20C-160E-8F2E836DED45}"/>
              </a:ext>
            </a:extLst>
          </p:cNvPr>
          <p:cNvSpPr txBox="1"/>
          <p:nvPr/>
        </p:nvSpPr>
        <p:spPr>
          <a:xfrm>
            <a:off x="1321325" y="3979117"/>
            <a:ext cx="1858431" cy="861774"/>
          </a:xfrm>
          <a:prstGeom prst="rect">
            <a:avLst/>
          </a:prstGeom>
          <a:noFill/>
        </p:spPr>
        <p:txBody>
          <a:bodyPr wrap="square" rtlCol="0">
            <a:spAutoFit/>
          </a:bodyPr>
          <a:lstStyle/>
          <a:p>
            <a:pPr algn="r"/>
            <a:r>
              <a:rPr lang="en-GB" sz="1400" b="1" dirty="0">
                <a:solidFill>
                  <a:srgbClr val="002060"/>
                </a:solidFill>
                <a:latin typeface="Barlow" pitchFamily="2" charset="77"/>
              </a:rPr>
              <a:t>IDDO</a:t>
            </a:r>
          </a:p>
          <a:p>
            <a:pPr algn="r"/>
            <a:r>
              <a:rPr lang="en-GB" sz="1200" dirty="0">
                <a:solidFill>
                  <a:schemeClr val="bg1">
                    <a:lumMod val="50000"/>
                  </a:schemeClr>
                </a:solidFill>
                <a:latin typeface="Barlow" pitchFamily="2" charset="77"/>
              </a:rPr>
              <a:t>The services needed to meet the business requirements of IDDO</a:t>
            </a:r>
          </a:p>
        </p:txBody>
      </p:sp>
      <p:sp>
        <p:nvSpPr>
          <p:cNvPr id="5" name="Footer Placeholder 4">
            <a:extLst>
              <a:ext uri="{FF2B5EF4-FFF2-40B4-BE49-F238E27FC236}">
                <a16:creationId xmlns:a16="http://schemas.microsoft.com/office/drawing/2014/main" id="{9EFBEDF2-831F-77F7-1149-CA28A1398F0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16197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BC47395A-181D-D864-CE08-3C7817E0EC42}"/>
              </a:ext>
            </a:extLst>
          </p:cNvPr>
          <p:cNvSpPr/>
          <p:nvPr/>
        </p:nvSpPr>
        <p:spPr>
          <a:xfrm>
            <a:off x="3346741" y="3907029"/>
            <a:ext cx="7130141" cy="2510704"/>
          </a:xfrm>
          <a:prstGeom prst="roundRect">
            <a:avLst>
              <a:gd name="adj" fmla="val 689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4E5C98B3-FB1B-135A-8514-6A715CCFFE05}"/>
              </a:ext>
            </a:extLst>
          </p:cNvPr>
          <p:cNvSpPr/>
          <p:nvPr/>
        </p:nvSpPr>
        <p:spPr>
          <a:xfrm>
            <a:off x="5134242" y="1371595"/>
            <a:ext cx="1928411" cy="2893564"/>
          </a:xfrm>
          <a:prstGeom prst="roundRect">
            <a:avLst>
              <a:gd name="adj" fmla="val 689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Study Build Use Case</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6</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C54F7139-7D61-B92B-BDE8-E20B33834F1C}"/>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07" name="TextBox 206">
            <a:extLst>
              <a:ext uri="{FF2B5EF4-FFF2-40B4-BE49-F238E27FC236}">
                <a16:creationId xmlns:a16="http://schemas.microsoft.com/office/drawing/2014/main" id="{1B82223F-2CA0-8B83-4C03-751D3664B5A1}"/>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28" name="Graphic 227" descr="Internet with solid fill">
            <a:extLst>
              <a:ext uri="{FF2B5EF4-FFF2-40B4-BE49-F238E27FC236}">
                <a16:creationId xmlns:a16="http://schemas.microsoft.com/office/drawing/2014/main" id="{AB843BF0-6F1C-5964-C7D1-A2055962EB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29" name="TextBox 228">
            <a:extLst>
              <a:ext uri="{FF2B5EF4-FFF2-40B4-BE49-F238E27FC236}">
                <a16:creationId xmlns:a16="http://schemas.microsoft.com/office/drawing/2014/main" id="{198135A6-8CDC-F91F-800C-271233AF41D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75CF84-BFDA-F20C-160E-8F2E836DED45}"/>
              </a:ext>
            </a:extLst>
          </p:cNvPr>
          <p:cNvSpPr txBox="1"/>
          <p:nvPr/>
        </p:nvSpPr>
        <p:spPr>
          <a:xfrm>
            <a:off x="10491665" y="3890951"/>
            <a:ext cx="1506752" cy="861774"/>
          </a:xfrm>
          <a:prstGeom prst="rect">
            <a:avLst/>
          </a:prstGeom>
          <a:noFill/>
        </p:spPr>
        <p:txBody>
          <a:bodyPr wrap="square" rtlCol="0">
            <a:spAutoFit/>
          </a:bodyPr>
          <a:lstStyle/>
          <a:p>
            <a:r>
              <a:rPr lang="en-GB" sz="1400" b="1" dirty="0">
                <a:solidFill>
                  <a:srgbClr val="002060"/>
                </a:solidFill>
                <a:latin typeface="Barlow" pitchFamily="2" charset="77"/>
              </a:rPr>
              <a:t>Study Build</a:t>
            </a:r>
          </a:p>
          <a:p>
            <a:r>
              <a:rPr lang="en-GB" sz="1200" dirty="0">
                <a:solidFill>
                  <a:schemeClr val="bg1">
                    <a:lumMod val="50000"/>
                  </a:schemeClr>
                </a:solidFill>
                <a:latin typeface="Barlow" pitchFamily="2" charset="77"/>
              </a:rPr>
              <a:t>The services needed to build a study</a:t>
            </a:r>
          </a:p>
        </p:txBody>
      </p:sp>
      <p:sp>
        <p:nvSpPr>
          <p:cNvPr id="5" name="Footer Placeholder 4">
            <a:extLst>
              <a:ext uri="{FF2B5EF4-FFF2-40B4-BE49-F238E27FC236}">
                <a16:creationId xmlns:a16="http://schemas.microsoft.com/office/drawing/2014/main" id="{56D0B6F8-2ABE-335F-C1B5-AE4CC165AE49}"/>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16639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BC47395A-181D-D864-CE08-3C7817E0EC42}"/>
              </a:ext>
            </a:extLst>
          </p:cNvPr>
          <p:cNvSpPr/>
          <p:nvPr/>
        </p:nvSpPr>
        <p:spPr>
          <a:xfrm>
            <a:off x="3164312" y="4356847"/>
            <a:ext cx="1480000" cy="2060886"/>
          </a:xfrm>
          <a:prstGeom prst="roundRect">
            <a:avLst>
              <a:gd name="adj" fmla="val 689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Sponsor CT Use Case</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7</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C54F7139-7D61-B92B-BDE8-E20B33834F1C}"/>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07" name="TextBox 206">
            <a:extLst>
              <a:ext uri="{FF2B5EF4-FFF2-40B4-BE49-F238E27FC236}">
                <a16:creationId xmlns:a16="http://schemas.microsoft.com/office/drawing/2014/main" id="{1B82223F-2CA0-8B83-4C03-751D3664B5A1}"/>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28" name="Graphic 227" descr="Internet with solid fill">
            <a:extLst>
              <a:ext uri="{FF2B5EF4-FFF2-40B4-BE49-F238E27FC236}">
                <a16:creationId xmlns:a16="http://schemas.microsoft.com/office/drawing/2014/main" id="{AB843BF0-6F1C-5964-C7D1-A2055962EB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29" name="TextBox 228">
            <a:extLst>
              <a:ext uri="{FF2B5EF4-FFF2-40B4-BE49-F238E27FC236}">
                <a16:creationId xmlns:a16="http://schemas.microsoft.com/office/drawing/2014/main" id="{198135A6-8CDC-F91F-800C-271233AF41D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75CF84-BFDA-F20C-160E-8F2E836DED45}"/>
              </a:ext>
            </a:extLst>
          </p:cNvPr>
          <p:cNvSpPr txBox="1"/>
          <p:nvPr/>
        </p:nvSpPr>
        <p:spPr>
          <a:xfrm>
            <a:off x="673085" y="4283651"/>
            <a:ext cx="2468452" cy="677108"/>
          </a:xfrm>
          <a:prstGeom prst="rect">
            <a:avLst/>
          </a:prstGeom>
          <a:noFill/>
        </p:spPr>
        <p:txBody>
          <a:bodyPr wrap="square" rtlCol="0">
            <a:spAutoFit/>
          </a:bodyPr>
          <a:lstStyle/>
          <a:p>
            <a:pPr algn="r"/>
            <a:r>
              <a:rPr lang="en-GB" sz="1400" b="1" dirty="0">
                <a:solidFill>
                  <a:srgbClr val="002060"/>
                </a:solidFill>
                <a:latin typeface="Barlow" pitchFamily="2" charset="77"/>
              </a:rPr>
              <a:t>CT Management</a:t>
            </a:r>
          </a:p>
          <a:p>
            <a:pPr algn="r"/>
            <a:r>
              <a:rPr lang="en-GB" sz="1200" dirty="0">
                <a:solidFill>
                  <a:schemeClr val="bg1">
                    <a:lumMod val="50000"/>
                  </a:schemeClr>
                </a:solidFill>
                <a:latin typeface="Barlow" pitchFamily="2" charset="77"/>
              </a:rPr>
              <a:t>Most basic need, the need to manage Controlled Terminology</a:t>
            </a:r>
          </a:p>
        </p:txBody>
      </p:sp>
      <p:sp>
        <p:nvSpPr>
          <p:cNvPr id="5" name="Footer Placeholder 4">
            <a:extLst>
              <a:ext uri="{FF2B5EF4-FFF2-40B4-BE49-F238E27FC236}">
                <a16:creationId xmlns:a16="http://schemas.microsoft.com/office/drawing/2014/main" id="{99B7AFAF-960F-1A42-DE33-97DD101F5E02}"/>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62381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entagon 230">
            <a:extLst>
              <a:ext uri="{FF2B5EF4-FFF2-40B4-BE49-F238E27FC236}">
                <a16:creationId xmlns:a16="http://schemas.microsoft.com/office/drawing/2014/main" id="{E1BD5BE7-50CF-2CC0-ABF2-8466BEC0F013}"/>
              </a:ext>
            </a:extLst>
          </p:cNvPr>
          <p:cNvSpPr/>
          <p:nvPr/>
        </p:nvSpPr>
        <p:spPr>
          <a:xfrm>
            <a:off x="1978876" y="2602755"/>
            <a:ext cx="883749" cy="397709"/>
          </a:xfrm>
          <a:prstGeom prst="homePlate">
            <a:avLst>
              <a:gd name="adj" fmla="val 525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6003560" y="1992824"/>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4419950" y="4768087"/>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p:txBody>
          <a:bodyPr>
            <a:normAutofit/>
          </a:bodyPr>
          <a:lstStyle/>
          <a:p>
            <a:r>
              <a:rPr lang="en-GB" dirty="0"/>
              <a:t>Current Status</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8</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3402993" y="4460331"/>
            <a:ext cx="979863" cy="1026074"/>
          </a:xfrm>
          <a:prstGeom prst="ellipse">
            <a:avLst/>
          </a:prstGeom>
          <a:solidFill>
            <a:srgbClr val="92D05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4867555" y="4460331"/>
            <a:ext cx="979863" cy="1026074"/>
          </a:xfrm>
          <a:prstGeom prst="ellipse">
            <a:avLst/>
          </a:prstGeom>
          <a:solidFill>
            <a:srgbClr val="92D05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5606068" y="2308105"/>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sp>
        <p:nvSpPr>
          <p:cNvPr id="29" name="Oval 28">
            <a:extLst>
              <a:ext uri="{FF2B5EF4-FFF2-40B4-BE49-F238E27FC236}">
                <a16:creationId xmlns:a16="http://schemas.microsoft.com/office/drawing/2014/main" id="{F499B0E5-BBED-7956-A75F-158C0F1A7195}"/>
              </a:ext>
            </a:extLst>
          </p:cNvPr>
          <p:cNvSpPr/>
          <p:nvPr/>
        </p:nvSpPr>
        <p:spPr>
          <a:xfrm>
            <a:off x="7789610" y="2529476"/>
            <a:ext cx="979863" cy="1026073"/>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a:t>
            </a:r>
          </a:p>
          <a:p>
            <a:pPr algn="ctr"/>
            <a:r>
              <a:rPr lang="en-GB" sz="1400" dirty="0">
                <a:solidFill>
                  <a:schemeClr val="tx1"/>
                </a:solidFill>
                <a:latin typeface="Barlow" pitchFamily="2" charset="77"/>
              </a:rPr>
              <a:t>Data</a:t>
            </a:r>
          </a:p>
          <a:p>
            <a:pPr algn="ctr"/>
            <a:r>
              <a:rPr lang="en-GB" sz="1400" dirty="0">
                <a:solidFill>
                  <a:schemeClr val="tx1"/>
                </a:solidFill>
                <a:latin typeface="Barlow" pitchFamily="2" charset="77"/>
              </a:rPr>
              <a:t>Loader</a:t>
            </a:r>
          </a:p>
        </p:txBody>
      </p:sp>
      <p:sp>
        <p:nvSpPr>
          <p:cNvPr id="30" name="Oval 29">
            <a:extLst>
              <a:ext uri="{FF2B5EF4-FFF2-40B4-BE49-F238E27FC236}">
                <a16:creationId xmlns:a16="http://schemas.microsoft.com/office/drawing/2014/main" id="{4A4EE880-E760-3A23-87FB-D2497162B695}"/>
              </a:ext>
            </a:extLst>
          </p:cNvPr>
          <p:cNvSpPr/>
          <p:nvPr/>
        </p:nvSpPr>
        <p:spPr>
          <a:xfrm>
            <a:off x="9494731" y="2157840"/>
            <a:ext cx="1993869"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Study Data Recommendation Engine</a:t>
            </a:r>
          </a:p>
        </p:txBody>
      </p:sp>
      <p:cxnSp>
        <p:nvCxnSpPr>
          <p:cNvPr id="38" name="Elbow Connector 37">
            <a:extLst>
              <a:ext uri="{FF2B5EF4-FFF2-40B4-BE49-F238E27FC236}">
                <a16:creationId xmlns:a16="http://schemas.microsoft.com/office/drawing/2014/main" id="{2B05D9E1-39D2-B6AB-C4FB-04C9C5CE7454}"/>
              </a:ext>
            </a:extLst>
          </p:cNvPr>
          <p:cNvCxnSpPr>
            <a:cxnSpLocks/>
            <a:stCxn id="30" idx="2"/>
            <a:endCxn id="29" idx="6"/>
          </p:cNvCxnSpPr>
          <p:nvPr/>
        </p:nvCxnSpPr>
        <p:spPr>
          <a:xfrm rot="10800000" flipV="1">
            <a:off x="8769473" y="2670877"/>
            <a:ext cx="725258" cy="37163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8CB245FE-E541-74EC-A8AC-70EDDAF8DE6E}"/>
              </a:ext>
            </a:extLst>
          </p:cNvPr>
          <p:cNvCxnSpPr>
            <a:cxnSpLocks/>
            <a:stCxn id="29" idx="2"/>
            <a:endCxn id="28" idx="6"/>
          </p:cNvCxnSpPr>
          <p:nvPr/>
        </p:nvCxnSpPr>
        <p:spPr>
          <a:xfrm rot="10800000">
            <a:off x="6585932" y="2821143"/>
            <a:ext cx="1203679" cy="22137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183037" y="2893803"/>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163667" y="3527999"/>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5400940" y="5914982"/>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7756029" y="4460331"/>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6705989" y="2920359"/>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311792" y="4447722"/>
            <a:ext cx="979863" cy="1026074"/>
          </a:xfrm>
          <a:prstGeom prst="ellipse">
            <a:avLst/>
          </a:prstGeom>
          <a:solidFill>
            <a:srgbClr val="92D05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5892091" y="3538089"/>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19FD953F-6DB9-05BE-C949-69859D94E394}"/>
              </a:ext>
            </a:extLst>
          </p:cNvPr>
          <p:cNvSpPr/>
          <p:nvPr/>
        </p:nvSpPr>
        <p:spPr>
          <a:xfrm>
            <a:off x="2697269" y="175600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 Export</a:t>
            </a:r>
          </a:p>
        </p:txBody>
      </p:sp>
      <p:sp>
        <p:nvSpPr>
          <p:cNvPr id="133" name="Oval 132">
            <a:extLst>
              <a:ext uri="{FF2B5EF4-FFF2-40B4-BE49-F238E27FC236}">
                <a16:creationId xmlns:a16="http://schemas.microsoft.com/office/drawing/2014/main" id="{CAB5447E-DC13-5063-59F3-6D326275F4CD}"/>
              </a:ext>
            </a:extLst>
          </p:cNvPr>
          <p:cNvSpPr/>
          <p:nvPr/>
        </p:nvSpPr>
        <p:spPr>
          <a:xfrm>
            <a:off x="2697268" y="283151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OMOP Export</a:t>
            </a:r>
          </a:p>
        </p:txBody>
      </p:sp>
      <p:cxnSp>
        <p:nvCxnSpPr>
          <p:cNvPr id="134" name="Elbow Connector 133">
            <a:extLst>
              <a:ext uri="{FF2B5EF4-FFF2-40B4-BE49-F238E27FC236}">
                <a16:creationId xmlns:a16="http://schemas.microsoft.com/office/drawing/2014/main" id="{239F8E11-2E72-D9A4-6E64-DEB6584A568B}"/>
              </a:ext>
            </a:extLst>
          </p:cNvPr>
          <p:cNvCxnSpPr>
            <a:cxnSpLocks/>
            <a:stCxn id="132" idx="6"/>
            <a:endCxn id="28" idx="2"/>
          </p:cNvCxnSpPr>
          <p:nvPr/>
        </p:nvCxnSpPr>
        <p:spPr>
          <a:xfrm>
            <a:off x="3677132" y="2269040"/>
            <a:ext cx="1928936" cy="552102"/>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Elbow Connector 136">
            <a:extLst>
              <a:ext uri="{FF2B5EF4-FFF2-40B4-BE49-F238E27FC236}">
                <a16:creationId xmlns:a16="http://schemas.microsoft.com/office/drawing/2014/main" id="{BB20A57B-F2B6-BB2B-B293-A4A9D81DC81A}"/>
              </a:ext>
            </a:extLst>
          </p:cNvPr>
          <p:cNvCxnSpPr>
            <a:cxnSpLocks/>
            <a:stCxn id="133" idx="6"/>
            <a:endCxn id="28" idx="2"/>
          </p:cNvCxnSpPr>
          <p:nvPr/>
        </p:nvCxnSpPr>
        <p:spPr>
          <a:xfrm flipV="1">
            <a:off x="3677131" y="2821142"/>
            <a:ext cx="1928937" cy="523411"/>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156374"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7563128" y="5854032"/>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163" idx="3"/>
            <a:endCxn id="97" idx="4"/>
          </p:cNvCxnSpPr>
          <p:nvPr/>
        </p:nvCxnSpPr>
        <p:spPr>
          <a:xfrm flipV="1">
            <a:off x="8016092" y="5486405"/>
            <a:ext cx="22986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162" idx="1"/>
            <a:endCxn id="10" idx="4"/>
          </p:cNvCxnSpPr>
          <p:nvPr/>
        </p:nvCxnSpPr>
        <p:spPr>
          <a:xfrm rot="10800000">
            <a:off x="3892926" y="5486406"/>
            <a:ext cx="263449" cy="6111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C54F7139-7D61-B92B-BDE8-E20B33834F1C}"/>
              </a:ext>
            </a:extLst>
          </p:cNvPr>
          <p:cNvSpPr/>
          <p:nvPr/>
        </p:nvSpPr>
        <p:spPr>
          <a:xfrm>
            <a:off x="334274" y="561052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DL</a:t>
            </a:r>
          </a:p>
        </p:txBody>
      </p:sp>
      <p:sp>
        <p:nvSpPr>
          <p:cNvPr id="207" name="TextBox 206">
            <a:extLst>
              <a:ext uri="{FF2B5EF4-FFF2-40B4-BE49-F238E27FC236}">
                <a16:creationId xmlns:a16="http://schemas.microsoft.com/office/drawing/2014/main" id="{1B82223F-2CA0-8B83-4C03-751D3664B5A1}"/>
              </a:ext>
            </a:extLst>
          </p:cNvPr>
          <p:cNvSpPr txBox="1"/>
          <p:nvPr/>
        </p:nvSpPr>
        <p:spPr>
          <a:xfrm>
            <a:off x="836626" y="5669366"/>
            <a:ext cx="1402948" cy="369332"/>
          </a:xfrm>
          <a:prstGeom prst="rect">
            <a:avLst/>
          </a:prstGeom>
          <a:noFill/>
        </p:spPr>
        <p:txBody>
          <a:bodyPr wrap="none" rtlCol="0">
            <a:spAutoFit/>
          </a:bodyPr>
          <a:lstStyle/>
          <a:p>
            <a:r>
              <a:rPr lang="en-GB" dirty="0">
                <a:latin typeface="Barlow" pitchFamily="2" charset="77"/>
              </a:rPr>
              <a:t>Data Loader</a:t>
            </a:r>
          </a:p>
        </p:txBody>
      </p: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482" y="4503559"/>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2789" y="1282032"/>
            <a:ext cx="914400" cy="914400"/>
          </a:xfrm>
          <a:prstGeom prst="rect">
            <a:avLst/>
          </a:prstGeom>
        </p:spPr>
      </p:pic>
      <p:pic>
        <p:nvPicPr>
          <p:cNvPr id="228" name="Graphic 227" descr="Internet with solid fill">
            <a:extLst>
              <a:ext uri="{FF2B5EF4-FFF2-40B4-BE49-F238E27FC236}">
                <a16:creationId xmlns:a16="http://schemas.microsoft.com/office/drawing/2014/main" id="{AB843BF0-6F1C-5964-C7D1-A2055962EB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213" y="5084523"/>
            <a:ext cx="536413" cy="536413"/>
          </a:xfrm>
          <a:prstGeom prst="rect">
            <a:avLst/>
          </a:prstGeom>
        </p:spPr>
      </p:pic>
      <p:sp>
        <p:nvSpPr>
          <p:cNvPr id="229" name="TextBox 228">
            <a:extLst>
              <a:ext uri="{FF2B5EF4-FFF2-40B4-BE49-F238E27FC236}">
                <a16:creationId xmlns:a16="http://schemas.microsoft.com/office/drawing/2014/main" id="{198135A6-8CDC-F91F-800C-271233AF41D5}"/>
              </a:ext>
            </a:extLst>
          </p:cNvPr>
          <p:cNvSpPr txBox="1"/>
          <p:nvPr/>
        </p:nvSpPr>
        <p:spPr>
          <a:xfrm>
            <a:off x="836626" y="5132953"/>
            <a:ext cx="1616148" cy="369332"/>
          </a:xfrm>
          <a:prstGeom prst="rect">
            <a:avLst/>
          </a:prstGeom>
          <a:noFill/>
        </p:spPr>
        <p:txBody>
          <a:bodyPr wrap="none" rtlCol="0">
            <a:spAutoFit/>
          </a:bodyPr>
          <a:lstStyle/>
          <a:p>
            <a:r>
              <a:rPr lang="en-GB" dirty="0">
                <a:latin typeface="Barlow" pitchFamily="2" charset="77"/>
              </a:rPr>
              <a:t>User Interface</a:t>
            </a:r>
          </a:p>
        </p:txBody>
      </p:sp>
      <p:pic>
        <p:nvPicPr>
          <p:cNvPr id="230" name="Graphic 229" descr="Internet with solid fill">
            <a:extLst>
              <a:ext uri="{FF2B5EF4-FFF2-40B4-BE49-F238E27FC236}">
                <a16:creationId xmlns:a16="http://schemas.microsoft.com/office/drawing/2014/main" id="{D85B2388-3F95-25EC-0892-76C3543BD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494" y="2363942"/>
            <a:ext cx="914400" cy="914400"/>
          </a:xfrm>
          <a:prstGeom prst="rect">
            <a:avLst/>
          </a:prstGeom>
        </p:spPr>
      </p:pic>
      <p:sp>
        <p:nvSpPr>
          <p:cNvPr id="232" name="Pentagon 231">
            <a:extLst>
              <a:ext uri="{FF2B5EF4-FFF2-40B4-BE49-F238E27FC236}">
                <a16:creationId xmlns:a16="http://schemas.microsoft.com/office/drawing/2014/main" id="{4F68D2F2-EBD3-49B0-F4D6-9A9C4DDA0C4B}"/>
              </a:ext>
            </a:extLst>
          </p:cNvPr>
          <p:cNvSpPr/>
          <p:nvPr/>
        </p:nvSpPr>
        <p:spPr>
          <a:xfrm rot="5400000">
            <a:off x="8162263" y="214719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3" name="Graphic 232" descr="Internet with solid fill">
            <a:extLst>
              <a:ext uri="{FF2B5EF4-FFF2-40B4-BE49-F238E27FC236}">
                <a16:creationId xmlns:a16="http://schemas.microsoft.com/office/drawing/2014/main" id="{1CC817CD-6680-AD34-0CAF-DFC322BAC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492" y="1436400"/>
            <a:ext cx="914400" cy="914400"/>
          </a:xfrm>
          <a:prstGeom prst="rect">
            <a:avLst/>
          </a:prstGeom>
        </p:spPr>
      </p:pic>
      <p:sp>
        <p:nvSpPr>
          <p:cNvPr id="234" name="Diamond 233">
            <a:extLst>
              <a:ext uri="{FF2B5EF4-FFF2-40B4-BE49-F238E27FC236}">
                <a16:creationId xmlns:a16="http://schemas.microsoft.com/office/drawing/2014/main" id="{4E222D77-E65F-A7CD-AEBC-016CED8D49D8}"/>
              </a:ext>
            </a:extLst>
          </p:cNvPr>
          <p:cNvSpPr/>
          <p:nvPr/>
        </p:nvSpPr>
        <p:spPr>
          <a:xfrm>
            <a:off x="4681278" y="5165516"/>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35" name="Diamond 234">
            <a:extLst>
              <a:ext uri="{FF2B5EF4-FFF2-40B4-BE49-F238E27FC236}">
                <a16:creationId xmlns:a16="http://schemas.microsoft.com/office/drawing/2014/main" id="{2A6D7E2F-299B-93C3-8170-FB2089C10FC8}"/>
              </a:ext>
            </a:extLst>
          </p:cNvPr>
          <p:cNvSpPr/>
          <p:nvPr/>
        </p:nvSpPr>
        <p:spPr>
          <a:xfrm>
            <a:off x="6118102" y="515100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237" name="Straight Arrow Connector 236">
            <a:extLst>
              <a:ext uri="{FF2B5EF4-FFF2-40B4-BE49-F238E27FC236}">
                <a16:creationId xmlns:a16="http://schemas.microsoft.com/office/drawing/2014/main" id="{AC701936-2689-AB24-3AC5-3C89DF2026A9}"/>
              </a:ext>
            </a:extLst>
          </p:cNvPr>
          <p:cNvCxnSpPr>
            <a:cxnSpLocks/>
            <a:stCxn id="88" idx="1"/>
            <a:endCxn id="162" idx="3"/>
          </p:cNvCxnSpPr>
          <p:nvPr/>
        </p:nvCxnSpPr>
        <p:spPr>
          <a:xfrm flipH="1" flipV="1">
            <a:off x="4609338" y="6097544"/>
            <a:ext cx="7916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9D27F50-9547-4E0B-C44A-2A1F4B2D73A4}"/>
              </a:ext>
            </a:extLst>
          </p:cNvPr>
          <p:cNvCxnSpPr>
            <a:cxnSpLocks/>
            <a:stCxn id="88" idx="3"/>
            <a:endCxn id="163" idx="1"/>
          </p:cNvCxnSpPr>
          <p:nvPr/>
        </p:nvCxnSpPr>
        <p:spPr>
          <a:xfrm flipV="1">
            <a:off x="6845177" y="6097544"/>
            <a:ext cx="71795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7EDA63-09EE-1D21-0451-F8B7BD13CB0F}"/>
              </a:ext>
            </a:extLst>
          </p:cNvPr>
          <p:cNvSpPr txBox="1"/>
          <p:nvPr/>
        </p:nvSpPr>
        <p:spPr>
          <a:xfrm>
            <a:off x="2565189" y="4233534"/>
            <a:ext cx="1178443" cy="677108"/>
          </a:xfrm>
          <a:prstGeom prst="rect">
            <a:avLst/>
          </a:prstGeom>
          <a:noFill/>
        </p:spPr>
        <p:txBody>
          <a:bodyPr wrap="square" rtlCol="0">
            <a:spAutoFit/>
          </a:bodyPr>
          <a:lstStyle/>
          <a:p>
            <a:r>
              <a:rPr lang="en-GB" sz="1400" b="1" dirty="0">
                <a:solidFill>
                  <a:srgbClr val="002060"/>
                </a:solidFill>
                <a:latin typeface="Barlow" pitchFamily="2" charset="77"/>
              </a:rPr>
              <a:t>CT</a:t>
            </a:r>
          </a:p>
          <a:p>
            <a:r>
              <a:rPr lang="en-GB" sz="1200" dirty="0">
                <a:solidFill>
                  <a:schemeClr val="bg1">
                    <a:lumMod val="50000"/>
                  </a:schemeClr>
                </a:solidFill>
                <a:latin typeface="Barlow" pitchFamily="2" charset="77"/>
              </a:rPr>
              <a:t>Basic version running</a:t>
            </a:r>
          </a:p>
        </p:txBody>
      </p:sp>
      <p:sp>
        <p:nvSpPr>
          <p:cNvPr id="6" name="TextBox 5">
            <a:extLst>
              <a:ext uri="{FF2B5EF4-FFF2-40B4-BE49-F238E27FC236}">
                <a16:creationId xmlns:a16="http://schemas.microsoft.com/office/drawing/2014/main" id="{0CE6517B-EFAB-FE74-C665-BDF6AEED52C3}"/>
              </a:ext>
            </a:extLst>
          </p:cNvPr>
          <p:cNvSpPr txBox="1"/>
          <p:nvPr/>
        </p:nvSpPr>
        <p:spPr>
          <a:xfrm>
            <a:off x="4329214" y="4003108"/>
            <a:ext cx="1155988" cy="492443"/>
          </a:xfrm>
          <a:prstGeom prst="rect">
            <a:avLst/>
          </a:prstGeom>
          <a:noFill/>
        </p:spPr>
        <p:txBody>
          <a:bodyPr wrap="square" rtlCol="0">
            <a:spAutoFit/>
          </a:bodyPr>
          <a:lstStyle/>
          <a:p>
            <a:r>
              <a:rPr lang="en-GB" sz="1400" b="1" dirty="0">
                <a:solidFill>
                  <a:srgbClr val="002060"/>
                </a:solidFill>
                <a:latin typeface="Barlow" pitchFamily="2" charset="77"/>
              </a:rPr>
              <a:t>BCs</a:t>
            </a:r>
          </a:p>
          <a:p>
            <a:r>
              <a:rPr lang="en-GB" sz="1200" dirty="0">
                <a:solidFill>
                  <a:schemeClr val="bg1">
                    <a:lumMod val="50000"/>
                  </a:schemeClr>
                </a:solidFill>
                <a:latin typeface="Barlow" pitchFamily="2" charset="77"/>
              </a:rPr>
              <a:t>Work starting</a:t>
            </a:r>
            <a:endParaRPr lang="en-GB" sz="1600" dirty="0">
              <a:solidFill>
                <a:schemeClr val="bg1">
                  <a:lumMod val="50000"/>
                </a:schemeClr>
              </a:solidFill>
              <a:latin typeface="Barlow" pitchFamily="2" charset="77"/>
            </a:endParaRPr>
          </a:p>
        </p:txBody>
      </p:sp>
      <p:sp>
        <p:nvSpPr>
          <p:cNvPr id="11" name="TextBox 10">
            <a:extLst>
              <a:ext uri="{FF2B5EF4-FFF2-40B4-BE49-F238E27FC236}">
                <a16:creationId xmlns:a16="http://schemas.microsoft.com/office/drawing/2014/main" id="{AB4CF8A6-74F9-086B-814C-CA9024EA1DA9}"/>
              </a:ext>
            </a:extLst>
          </p:cNvPr>
          <p:cNvSpPr txBox="1"/>
          <p:nvPr/>
        </p:nvSpPr>
        <p:spPr>
          <a:xfrm>
            <a:off x="6801723" y="4014338"/>
            <a:ext cx="1211927" cy="492443"/>
          </a:xfrm>
          <a:prstGeom prst="rect">
            <a:avLst/>
          </a:prstGeom>
          <a:noFill/>
        </p:spPr>
        <p:txBody>
          <a:bodyPr wrap="square" rtlCol="0">
            <a:spAutoFit/>
          </a:bodyPr>
          <a:lstStyle/>
          <a:p>
            <a:r>
              <a:rPr lang="en-GB" sz="1400" b="1" dirty="0">
                <a:solidFill>
                  <a:srgbClr val="002060"/>
                </a:solidFill>
                <a:latin typeface="Barlow" pitchFamily="2" charset="77"/>
              </a:rPr>
              <a:t>Forms</a:t>
            </a:r>
          </a:p>
          <a:p>
            <a:r>
              <a:rPr lang="en-GB" sz="1200" dirty="0">
                <a:solidFill>
                  <a:schemeClr val="bg1">
                    <a:lumMod val="50000"/>
                  </a:schemeClr>
                </a:solidFill>
                <a:latin typeface="Barlow" pitchFamily="2" charset="77"/>
              </a:rPr>
              <a:t>Work starting</a:t>
            </a:r>
          </a:p>
        </p:txBody>
      </p:sp>
      <p:sp>
        <p:nvSpPr>
          <p:cNvPr id="12" name="Footer Placeholder 11">
            <a:extLst>
              <a:ext uri="{FF2B5EF4-FFF2-40B4-BE49-F238E27FC236}">
                <a16:creationId xmlns:a16="http://schemas.microsoft.com/office/drawing/2014/main" id="{289C0ECD-221A-035F-A852-AA89F8C7FE5C}"/>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57568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867C-2E47-3335-1841-FB80B51D2F9F}"/>
              </a:ext>
            </a:extLst>
          </p:cNvPr>
          <p:cNvSpPr>
            <a:spLocks noGrp="1"/>
          </p:cNvSpPr>
          <p:nvPr>
            <p:ph type="title"/>
          </p:nvPr>
        </p:nvSpPr>
        <p:spPr/>
        <p:txBody>
          <a:bodyPr/>
          <a:lstStyle/>
          <a:p>
            <a:r>
              <a:rPr lang="en-GB" dirty="0"/>
              <a:t>Technology Stack</a:t>
            </a:r>
          </a:p>
        </p:txBody>
      </p:sp>
      <p:sp>
        <p:nvSpPr>
          <p:cNvPr id="3" name="Slide Number Placeholder 2">
            <a:extLst>
              <a:ext uri="{FF2B5EF4-FFF2-40B4-BE49-F238E27FC236}">
                <a16:creationId xmlns:a16="http://schemas.microsoft.com/office/drawing/2014/main" id="{00063627-E8AD-05EB-F866-C2ED7DA6B262}"/>
              </a:ext>
            </a:extLst>
          </p:cNvPr>
          <p:cNvSpPr>
            <a:spLocks noGrp="1"/>
          </p:cNvSpPr>
          <p:nvPr>
            <p:ph type="sldNum" sz="quarter" idx="12"/>
          </p:nvPr>
        </p:nvSpPr>
        <p:spPr/>
        <p:txBody>
          <a:bodyPr/>
          <a:lstStyle/>
          <a:p>
            <a:fld id="{5CB90928-997C-3942-BCFB-86A39E7DAD96}" type="slidenum">
              <a:rPr lang="en-DK" smtClean="0"/>
              <a:t>9</a:t>
            </a:fld>
            <a:endParaRPr lang="en-DK"/>
          </a:p>
        </p:txBody>
      </p:sp>
      <p:sp>
        <p:nvSpPr>
          <p:cNvPr id="4" name="Footer Placeholder 3">
            <a:extLst>
              <a:ext uri="{FF2B5EF4-FFF2-40B4-BE49-F238E27FC236}">
                <a16:creationId xmlns:a16="http://schemas.microsoft.com/office/drawing/2014/main" id="{E8A24400-3749-E642-FC7B-8CE60F17A9D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pic>
        <p:nvPicPr>
          <p:cNvPr id="5" name="Graphic 4" descr="Internet with solid fill">
            <a:extLst>
              <a:ext uri="{FF2B5EF4-FFF2-40B4-BE49-F238E27FC236}">
                <a16:creationId xmlns:a16="http://schemas.microsoft.com/office/drawing/2014/main" id="{46623494-B6BB-0B68-2A0D-11A0C936F9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86550" y="1961623"/>
            <a:ext cx="914400" cy="914400"/>
          </a:xfrm>
          <a:prstGeom prst="rect">
            <a:avLst/>
          </a:prstGeom>
        </p:spPr>
      </p:pic>
      <p:pic>
        <p:nvPicPr>
          <p:cNvPr id="6" name="Graphic 5" descr="Internet with solid fill">
            <a:extLst>
              <a:ext uri="{FF2B5EF4-FFF2-40B4-BE49-F238E27FC236}">
                <a16:creationId xmlns:a16="http://schemas.microsoft.com/office/drawing/2014/main" id="{444A7930-2AB4-E6CF-F876-C1C82344FF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60256" y="1961623"/>
            <a:ext cx="914400" cy="914400"/>
          </a:xfrm>
          <a:prstGeom prst="rect">
            <a:avLst/>
          </a:prstGeom>
        </p:spPr>
      </p:pic>
      <p:pic>
        <p:nvPicPr>
          <p:cNvPr id="7" name="Graphic 6" descr="Internet with solid fill">
            <a:extLst>
              <a:ext uri="{FF2B5EF4-FFF2-40B4-BE49-F238E27FC236}">
                <a16:creationId xmlns:a16="http://schemas.microsoft.com/office/drawing/2014/main" id="{1597FB45-23DA-33E4-CA74-BCA9FD78D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4726" y="1961624"/>
            <a:ext cx="914400" cy="914400"/>
          </a:xfrm>
          <a:prstGeom prst="rect">
            <a:avLst/>
          </a:prstGeom>
        </p:spPr>
      </p:pic>
      <p:sp>
        <p:nvSpPr>
          <p:cNvPr id="8" name="Oval 7">
            <a:extLst>
              <a:ext uri="{FF2B5EF4-FFF2-40B4-BE49-F238E27FC236}">
                <a16:creationId xmlns:a16="http://schemas.microsoft.com/office/drawing/2014/main" id="{C613ECBB-8922-38DA-43ED-20D03AA3234E}"/>
              </a:ext>
            </a:extLst>
          </p:cNvPr>
          <p:cNvSpPr/>
          <p:nvPr/>
        </p:nvSpPr>
        <p:spPr>
          <a:xfrm>
            <a:off x="5606068" y="3688549"/>
            <a:ext cx="1020763" cy="1061919"/>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Micro</a:t>
            </a:r>
          </a:p>
          <a:p>
            <a:pPr algn="ctr"/>
            <a:r>
              <a:rPr lang="en-GB" sz="1400" dirty="0">
                <a:solidFill>
                  <a:schemeClr val="tx1"/>
                </a:solidFill>
                <a:latin typeface="Barlow" pitchFamily="2" charset="77"/>
              </a:rPr>
              <a:t>Service</a:t>
            </a:r>
          </a:p>
        </p:txBody>
      </p:sp>
      <p:cxnSp>
        <p:nvCxnSpPr>
          <p:cNvPr id="9" name="Elbow Connector 8">
            <a:extLst>
              <a:ext uri="{FF2B5EF4-FFF2-40B4-BE49-F238E27FC236}">
                <a16:creationId xmlns:a16="http://schemas.microsoft.com/office/drawing/2014/main" id="{3E147BB7-F578-B3FB-6FC6-54DF6DB7412D}"/>
              </a:ext>
            </a:extLst>
          </p:cNvPr>
          <p:cNvCxnSpPr>
            <a:cxnSpLocks/>
            <a:stCxn id="8" idx="0"/>
            <a:endCxn id="5" idx="2"/>
          </p:cNvCxnSpPr>
          <p:nvPr/>
        </p:nvCxnSpPr>
        <p:spPr>
          <a:xfrm rot="16200000" flipV="1">
            <a:off x="3873837" y="1445936"/>
            <a:ext cx="812526" cy="3672700"/>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57AB4726-ECC2-E12D-B8E1-12F373EF1EEF}"/>
              </a:ext>
            </a:extLst>
          </p:cNvPr>
          <p:cNvCxnSpPr>
            <a:cxnSpLocks/>
            <a:stCxn id="8" idx="0"/>
            <a:endCxn id="7" idx="2"/>
          </p:cNvCxnSpPr>
          <p:nvPr/>
        </p:nvCxnSpPr>
        <p:spPr>
          <a:xfrm rot="5400000" flipH="1" flipV="1">
            <a:off x="6762926" y="2229549"/>
            <a:ext cx="812525" cy="2105476"/>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54845904-7025-4AA7-EAAB-47DDF4A144FC}"/>
              </a:ext>
            </a:extLst>
          </p:cNvPr>
          <p:cNvCxnSpPr>
            <a:cxnSpLocks/>
            <a:stCxn id="8" idx="0"/>
            <a:endCxn id="6" idx="2"/>
          </p:cNvCxnSpPr>
          <p:nvPr/>
        </p:nvCxnSpPr>
        <p:spPr>
          <a:xfrm rot="16200000" flipV="1">
            <a:off x="4510690" y="2082789"/>
            <a:ext cx="812526" cy="2398994"/>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atabase with solid fill">
            <a:extLst>
              <a:ext uri="{FF2B5EF4-FFF2-40B4-BE49-F238E27FC236}">
                <a16:creationId xmlns:a16="http://schemas.microsoft.com/office/drawing/2014/main" id="{6EBCAEBB-F123-6B63-287C-8B1C422AF4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5370260"/>
            <a:ext cx="940232" cy="940232"/>
          </a:xfrm>
          <a:prstGeom prst="rect">
            <a:avLst/>
          </a:prstGeom>
        </p:spPr>
      </p:pic>
      <p:cxnSp>
        <p:nvCxnSpPr>
          <p:cNvPr id="26" name="Elbow Connector 25">
            <a:extLst>
              <a:ext uri="{FF2B5EF4-FFF2-40B4-BE49-F238E27FC236}">
                <a16:creationId xmlns:a16="http://schemas.microsoft.com/office/drawing/2014/main" id="{C44D7E1A-A019-3806-63B7-382E5C17BD93}"/>
              </a:ext>
            </a:extLst>
          </p:cNvPr>
          <p:cNvCxnSpPr>
            <a:cxnSpLocks/>
            <a:stCxn id="25" idx="0"/>
            <a:endCxn id="8" idx="4"/>
          </p:cNvCxnSpPr>
          <p:nvPr/>
        </p:nvCxnSpPr>
        <p:spPr>
          <a:xfrm rot="5400000" flipH="1" flipV="1">
            <a:off x="5802787" y="5056597"/>
            <a:ext cx="619792" cy="7534"/>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A794A59-EEAB-9F3E-429D-B16E377A7DE8}"/>
              </a:ext>
            </a:extLst>
          </p:cNvPr>
          <p:cNvSpPr txBox="1"/>
          <p:nvPr/>
        </p:nvSpPr>
        <p:spPr>
          <a:xfrm>
            <a:off x="1627244" y="1713664"/>
            <a:ext cx="1633012" cy="307777"/>
          </a:xfrm>
          <a:prstGeom prst="rect">
            <a:avLst/>
          </a:prstGeom>
          <a:noFill/>
        </p:spPr>
        <p:txBody>
          <a:bodyPr wrap="square" rtlCol="0">
            <a:spAutoFit/>
          </a:bodyPr>
          <a:lstStyle/>
          <a:p>
            <a:pPr algn="ctr"/>
            <a:r>
              <a:rPr lang="en-GB" sz="1400" b="1" dirty="0">
                <a:solidFill>
                  <a:srgbClr val="002060"/>
                </a:solidFill>
                <a:latin typeface="Barlow" pitchFamily="2" charset="77"/>
              </a:rPr>
              <a:t>Jupyter Notebook</a:t>
            </a:r>
          </a:p>
        </p:txBody>
      </p:sp>
      <p:sp>
        <p:nvSpPr>
          <p:cNvPr id="31" name="TextBox 30">
            <a:extLst>
              <a:ext uri="{FF2B5EF4-FFF2-40B4-BE49-F238E27FC236}">
                <a16:creationId xmlns:a16="http://schemas.microsoft.com/office/drawing/2014/main" id="{5333B210-049E-428F-D6F4-EF4710DEC6C2}"/>
              </a:ext>
            </a:extLst>
          </p:cNvPr>
          <p:cNvSpPr txBox="1"/>
          <p:nvPr/>
        </p:nvSpPr>
        <p:spPr>
          <a:xfrm>
            <a:off x="2883320" y="1709737"/>
            <a:ext cx="1633012" cy="307777"/>
          </a:xfrm>
          <a:prstGeom prst="rect">
            <a:avLst/>
          </a:prstGeom>
          <a:noFill/>
        </p:spPr>
        <p:txBody>
          <a:bodyPr wrap="square" rtlCol="0">
            <a:spAutoFit/>
          </a:bodyPr>
          <a:lstStyle/>
          <a:p>
            <a:pPr algn="ctr"/>
            <a:r>
              <a:rPr lang="en-GB" sz="1400" b="1" dirty="0">
                <a:solidFill>
                  <a:srgbClr val="002060"/>
                </a:solidFill>
                <a:latin typeface="Barlow" pitchFamily="2" charset="77"/>
              </a:rPr>
              <a:t>R Shiny</a:t>
            </a:r>
          </a:p>
        </p:txBody>
      </p:sp>
      <p:sp>
        <p:nvSpPr>
          <p:cNvPr id="32" name="TextBox 31">
            <a:extLst>
              <a:ext uri="{FF2B5EF4-FFF2-40B4-BE49-F238E27FC236}">
                <a16:creationId xmlns:a16="http://schemas.microsoft.com/office/drawing/2014/main" id="{8DCD68B1-32E7-05E2-B796-9983F9310EF1}"/>
              </a:ext>
            </a:extLst>
          </p:cNvPr>
          <p:cNvSpPr txBox="1"/>
          <p:nvPr/>
        </p:nvSpPr>
        <p:spPr>
          <a:xfrm>
            <a:off x="7405420" y="1709737"/>
            <a:ext cx="1633012" cy="307777"/>
          </a:xfrm>
          <a:prstGeom prst="rect">
            <a:avLst/>
          </a:prstGeom>
          <a:noFill/>
        </p:spPr>
        <p:txBody>
          <a:bodyPr wrap="square" rtlCol="0">
            <a:spAutoFit/>
          </a:bodyPr>
          <a:lstStyle/>
          <a:p>
            <a:pPr algn="ctr"/>
            <a:r>
              <a:rPr lang="en-GB" sz="1400" b="1" dirty="0" err="1">
                <a:solidFill>
                  <a:srgbClr val="002060"/>
                </a:solidFill>
                <a:latin typeface="Barlow" pitchFamily="2" charset="77"/>
              </a:rPr>
              <a:t>Javascript</a:t>
            </a:r>
            <a:endParaRPr lang="en-GB" sz="1400" b="1" dirty="0">
              <a:solidFill>
                <a:srgbClr val="002060"/>
              </a:solidFill>
              <a:latin typeface="Barlow" pitchFamily="2" charset="77"/>
            </a:endParaRPr>
          </a:p>
        </p:txBody>
      </p:sp>
      <p:sp>
        <p:nvSpPr>
          <p:cNvPr id="33" name="TextBox 32">
            <a:extLst>
              <a:ext uri="{FF2B5EF4-FFF2-40B4-BE49-F238E27FC236}">
                <a16:creationId xmlns:a16="http://schemas.microsoft.com/office/drawing/2014/main" id="{452051D8-ACD7-5374-DD96-DA6DCDB53644}"/>
              </a:ext>
            </a:extLst>
          </p:cNvPr>
          <p:cNvSpPr txBox="1"/>
          <p:nvPr/>
        </p:nvSpPr>
        <p:spPr>
          <a:xfrm>
            <a:off x="6629813" y="4051066"/>
            <a:ext cx="2041778" cy="707886"/>
          </a:xfrm>
          <a:prstGeom prst="rect">
            <a:avLst/>
          </a:prstGeom>
          <a:noFill/>
        </p:spPr>
        <p:txBody>
          <a:bodyPr wrap="square" rtlCol="0">
            <a:spAutoFit/>
          </a:bodyPr>
          <a:lstStyle/>
          <a:p>
            <a:r>
              <a:rPr lang="en-GB" sz="1400" b="1" dirty="0">
                <a:solidFill>
                  <a:srgbClr val="002060"/>
                </a:solidFill>
                <a:latin typeface="Barlow" pitchFamily="2" charset="77"/>
              </a:rPr>
              <a:t>Python &amp; </a:t>
            </a:r>
            <a:r>
              <a:rPr lang="en-GB" sz="1400" b="1" dirty="0" err="1">
                <a:solidFill>
                  <a:srgbClr val="002060"/>
                </a:solidFill>
                <a:latin typeface="Barlow" pitchFamily="2" charset="77"/>
              </a:rPr>
              <a:t>FastAPI</a:t>
            </a:r>
            <a:endParaRPr lang="en-GB" sz="1400" b="1" dirty="0">
              <a:solidFill>
                <a:srgbClr val="002060"/>
              </a:solidFill>
              <a:latin typeface="Barlow" pitchFamily="2" charset="77"/>
            </a:endParaRPr>
          </a:p>
          <a:p>
            <a:r>
              <a:rPr lang="en-GB" sz="1200" dirty="0">
                <a:solidFill>
                  <a:schemeClr val="bg1">
                    <a:lumMod val="50000"/>
                  </a:schemeClr>
                </a:solidFill>
                <a:latin typeface="Barlow" pitchFamily="2" charset="77"/>
              </a:rPr>
              <a:t>Common micro service</a:t>
            </a:r>
          </a:p>
          <a:p>
            <a:endParaRPr lang="en-GB" sz="1400" b="1" dirty="0">
              <a:solidFill>
                <a:srgbClr val="002060"/>
              </a:solidFill>
              <a:latin typeface="Barlow" pitchFamily="2" charset="77"/>
            </a:endParaRPr>
          </a:p>
        </p:txBody>
      </p:sp>
      <p:sp>
        <p:nvSpPr>
          <p:cNvPr id="34" name="TextBox 33">
            <a:extLst>
              <a:ext uri="{FF2B5EF4-FFF2-40B4-BE49-F238E27FC236}">
                <a16:creationId xmlns:a16="http://schemas.microsoft.com/office/drawing/2014/main" id="{C2520B07-8089-FCA0-02BB-01025EA69587}"/>
              </a:ext>
            </a:extLst>
          </p:cNvPr>
          <p:cNvSpPr txBox="1"/>
          <p:nvPr/>
        </p:nvSpPr>
        <p:spPr>
          <a:xfrm>
            <a:off x="6629813" y="5734153"/>
            <a:ext cx="1633012" cy="307777"/>
          </a:xfrm>
          <a:prstGeom prst="rect">
            <a:avLst/>
          </a:prstGeom>
          <a:noFill/>
        </p:spPr>
        <p:txBody>
          <a:bodyPr wrap="square" rtlCol="0">
            <a:spAutoFit/>
          </a:bodyPr>
          <a:lstStyle/>
          <a:p>
            <a:r>
              <a:rPr lang="en-GB" sz="1400" b="1" dirty="0">
                <a:solidFill>
                  <a:srgbClr val="002060"/>
                </a:solidFill>
                <a:latin typeface="Barlow" pitchFamily="2" charset="77"/>
              </a:rPr>
              <a:t>Neo4j</a:t>
            </a:r>
          </a:p>
        </p:txBody>
      </p:sp>
      <p:sp>
        <p:nvSpPr>
          <p:cNvPr id="38" name="TextBox 37">
            <a:extLst>
              <a:ext uri="{FF2B5EF4-FFF2-40B4-BE49-F238E27FC236}">
                <a16:creationId xmlns:a16="http://schemas.microsoft.com/office/drawing/2014/main" id="{181B01FE-0EC3-8BF3-C1DA-4FFD46E6A97C}"/>
              </a:ext>
            </a:extLst>
          </p:cNvPr>
          <p:cNvSpPr txBox="1"/>
          <p:nvPr/>
        </p:nvSpPr>
        <p:spPr>
          <a:xfrm>
            <a:off x="4205834" y="2129448"/>
            <a:ext cx="1903082" cy="677108"/>
          </a:xfrm>
          <a:prstGeom prst="rect">
            <a:avLst/>
          </a:prstGeom>
          <a:noFill/>
        </p:spPr>
        <p:txBody>
          <a:bodyPr wrap="square" rtlCol="0">
            <a:spAutoFit/>
          </a:bodyPr>
          <a:lstStyle/>
          <a:p>
            <a:r>
              <a:rPr lang="en-GB" sz="1400" b="1" dirty="0">
                <a:solidFill>
                  <a:srgbClr val="F5B200"/>
                </a:solidFill>
                <a:latin typeface="Barlow" pitchFamily="2" charset="77"/>
              </a:rPr>
              <a:t>Simple UI</a:t>
            </a:r>
          </a:p>
          <a:p>
            <a:r>
              <a:rPr lang="en-GB" sz="1200" dirty="0">
                <a:solidFill>
                  <a:schemeClr val="bg1">
                    <a:lumMod val="50000"/>
                  </a:schemeClr>
                </a:solidFill>
                <a:latin typeface="Barlow" pitchFamily="2" charset="77"/>
              </a:rPr>
              <a:t>Simple UI that can be provided free</a:t>
            </a:r>
          </a:p>
        </p:txBody>
      </p:sp>
      <p:sp>
        <p:nvSpPr>
          <p:cNvPr id="39" name="TextBox 38">
            <a:extLst>
              <a:ext uri="{FF2B5EF4-FFF2-40B4-BE49-F238E27FC236}">
                <a16:creationId xmlns:a16="http://schemas.microsoft.com/office/drawing/2014/main" id="{B3FC7BAD-80B1-4865-618A-7184633EB5F3}"/>
              </a:ext>
            </a:extLst>
          </p:cNvPr>
          <p:cNvSpPr txBox="1"/>
          <p:nvPr/>
        </p:nvSpPr>
        <p:spPr>
          <a:xfrm>
            <a:off x="8679126" y="2203380"/>
            <a:ext cx="1422238" cy="492443"/>
          </a:xfrm>
          <a:prstGeom prst="rect">
            <a:avLst/>
          </a:prstGeom>
          <a:noFill/>
        </p:spPr>
        <p:txBody>
          <a:bodyPr wrap="square" rtlCol="0">
            <a:spAutoFit/>
          </a:bodyPr>
          <a:lstStyle/>
          <a:p>
            <a:r>
              <a:rPr lang="en-GB" sz="1400" b="1" dirty="0">
                <a:solidFill>
                  <a:srgbClr val="F5B200"/>
                </a:solidFill>
                <a:latin typeface="Barlow" pitchFamily="2" charset="77"/>
              </a:rPr>
              <a:t>Complex UI</a:t>
            </a:r>
          </a:p>
          <a:p>
            <a:r>
              <a:rPr lang="en-GB" sz="1200" dirty="0">
                <a:solidFill>
                  <a:schemeClr val="bg1">
                    <a:lumMod val="50000"/>
                  </a:schemeClr>
                </a:solidFill>
                <a:latin typeface="Barlow" pitchFamily="2" charset="77"/>
              </a:rPr>
              <a:t>Paid for</a:t>
            </a:r>
          </a:p>
        </p:txBody>
      </p:sp>
    </p:spTree>
    <p:extLst>
      <p:ext uri="{BB962C8B-B14F-4D97-AF65-F5344CB8AC3E}">
        <p14:creationId xmlns:p14="http://schemas.microsoft.com/office/powerpoint/2010/main" val="4220548055"/>
      </p:ext>
    </p:extLst>
  </p:cSld>
  <p:clrMapOvr>
    <a:masterClrMapping/>
  </p:clrMapOvr>
</p:sld>
</file>

<file path=ppt/theme/theme1.xml><?xml version="1.0" encoding="utf-8"?>
<a:theme xmlns:a="http://schemas.openxmlformats.org/drawingml/2006/main" name="d4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E04E021-AEE9-6247-947B-74BD775E3630}" vid="{BBA4C9D6-2C60-6A46-8B22-46F8203F3C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47D794EB48E7144959FE534A5ED3D9A" ma:contentTypeVersion="11" ma:contentTypeDescription="Opret et nyt dokument." ma:contentTypeScope="" ma:versionID="754097389849216e7360367565a17280">
  <xsd:schema xmlns:xsd="http://www.w3.org/2001/XMLSchema" xmlns:xs="http://www.w3.org/2001/XMLSchema" xmlns:p="http://schemas.microsoft.com/office/2006/metadata/properties" xmlns:ns2="98eacbea-7562-4a40-a7f2-e999cdc0cec5" xmlns:ns3="75bf9804-c18d-470a-a27f-eeaf4abcd247" targetNamespace="http://schemas.microsoft.com/office/2006/metadata/properties" ma:root="true" ma:fieldsID="0379d52266334575d4efd790b8585646" ns2:_="" ns3:_="">
    <xsd:import namespace="98eacbea-7562-4a40-a7f2-e999cdc0cec5"/>
    <xsd:import namespace="75bf9804-c18d-470a-a27f-eeaf4abcd24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eacbea-7562-4a40-a7f2-e999cdc0c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ledmærker" ma:readOnly="false" ma:fieldId="{5cf76f15-5ced-4ddc-b409-7134ff3c332f}" ma:taxonomyMulti="true" ma:sspId="a6b7e412-6c7f-44cd-93fc-1283bc8f8f7e"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bf9804-c18d-470a-a27f-eeaf4abcd24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2440c8f-637a-4f66-b4f6-bf5ca76e88b3}" ma:internalName="TaxCatchAll" ma:showField="CatchAllData" ma:web="75bf9804-c18d-470a-a27f-eeaf4abcd2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eacbea-7562-4a40-a7f2-e999cdc0cec5">
      <Terms xmlns="http://schemas.microsoft.com/office/infopath/2007/PartnerControls"/>
    </lcf76f155ced4ddcb4097134ff3c332f>
    <TaxCatchAll xmlns="75bf9804-c18d-470a-a27f-eeaf4abcd247" xsi:nil="true"/>
  </documentManagement>
</p:properties>
</file>

<file path=customXml/itemProps1.xml><?xml version="1.0" encoding="utf-8"?>
<ds:datastoreItem xmlns:ds="http://schemas.openxmlformats.org/officeDocument/2006/customXml" ds:itemID="{377C59C1-9AC6-4934-85FA-0C0CB0096D76}"/>
</file>

<file path=customXml/itemProps2.xml><?xml version="1.0" encoding="utf-8"?>
<ds:datastoreItem xmlns:ds="http://schemas.openxmlformats.org/officeDocument/2006/customXml" ds:itemID="{39694F30-11B3-4661-84D9-662CAD398B55}"/>
</file>

<file path=customXml/itemProps3.xml><?xml version="1.0" encoding="utf-8"?>
<ds:datastoreItem xmlns:ds="http://schemas.openxmlformats.org/officeDocument/2006/customXml" ds:itemID="{E0E6E0B1-A18B-4541-A0DB-84C3B2F71DAA}"/>
</file>

<file path=docProps/app.xml><?xml version="1.0" encoding="utf-8"?>
<Properties xmlns="http://schemas.openxmlformats.org/officeDocument/2006/extended-properties" xmlns:vt="http://schemas.openxmlformats.org/officeDocument/2006/docPropsVTypes">
  <Template>d4k</Template>
  <TotalTime>1248</TotalTime>
  <Words>862</Words>
  <Application>Microsoft Macintosh PowerPoint</Application>
  <PresentationFormat>Widescreen</PresentationFormat>
  <Paragraphs>217</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Bai Jamjuree</vt:lpstr>
      <vt:lpstr>Bai Jamjuree ExtraLight</vt:lpstr>
      <vt:lpstr>Barlow</vt:lpstr>
      <vt:lpstr>Calibri</vt:lpstr>
      <vt:lpstr>d4k</vt:lpstr>
      <vt:lpstr>d4k Microservice Architecture</vt:lpstr>
      <vt:lpstr>From Silos To Knowledge</vt:lpstr>
      <vt:lpstr>High Level Architecture</vt:lpstr>
      <vt:lpstr>Key Areas</vt:lpstr>
      <vt:lpstr>IDDO Use Case</vt:lpstr>
      <vt:lpstr>Study Build Use Case</vt:lpstr>
      <vt:lpstr>Sponsor CT Use Case</vt:lpstr>
      <vt:lpstr>Current Status</vt:lpstr>
      <vt:lpstr>Technology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Iberson-Hurst</dc:creator>
  <cp:lastModifiedBy>Dave Iberson-Hurst</cp:lastModifiedBy>
  <cp:revision>10</cp:revision>
  <dcterms:created xsi:type="dcterms:W3CDTF">2022-06-02T06:39:53Z</dcterms:created>
  <dcterms:modified xsi:type="dcterms:W3CDTF">2022-08-18T08:22:09Z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0x010100D47D794EB48E7144959FE534A5ED3D9A</vt:lpwstr>
  </property>
  <property fmtid="{D5CDD505-2E9C-101B-9397-08002B2CF9AE}" pid="3" name="MediaServiceImageTags">
    <vt:lpwstr/>
  </property>
</Properties>
</file>