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Saurabh M. Pawar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1241</cp:revision>
  <dcterms:created xsi:type="dcterms:W3CDTF">2020-12-29T14:55:28Z</dcterms:created>
  <dcterms:modified xsi:type="dcterms:W3CDTF">2021-03-04T09:26:50Z</dcterms:modified>
</cp:coreProperties>
</file>