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172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B3D3311-57F5-480D-AD3E-584710840222}"/>
    <pc:docChg chg="addSld modSld sldOrd">
      <pc:chgData name="" userId="" providerId="" clId="Web-{1B3D3311-57F5-480D-AD3E-584710840222}" dt="2019-07-01T09:30:51.114" v="1227" actId="1076"/>
      <pc:docMkLst>
        <pc:docMk/>
      </pc:docMkLst>
      <pc:sldChg chg="modSp">
        <pc:chgData name="" userId="" providerId="" clId="Web-{1B3D3311-57F5-480D-AD3E-584710840222}" dt="2019-07-01T08:11:24.028" v="18" actId="20577"/>
        <pc:sldMkLst>
          <pc:docMk/>
          <pc:sldMk cId="1577499883" sldId="256"/>
        </pc:sldMkLst>
        <pc:spChg chg="mod">
          <ac:chgData name="" userId="" providerId="" clId="Web-{1B3D3311-57F5-480D-AD3E-584710840222}" dt="2019-07-01T08:11:04.716" v="1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" userId="" providerId="" clId="Web-{1B3D3311-57F5-480D-AD3E-584710840222}" dt="2019-07-01T08:11:24.028" v="18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" userId="" providerId="" clId="Web-{1B3D3311-57F5-480D-AD3E-584710840222}" dt="2019-07-01T08:51:07.103" v="517" actId="20577"/>
        <pc:sldMkLst>
          <pc:docMk/>
          <pc:sldMk cId="2507649251" sldId="257"/>
        </pc:sldMkLst>
        <pc:spChg chg="mod">
          <ac:chgData name="" userId="" providerId="" clId="Web-{1B3D3311-57F5-480D-AD3E-584710840222}" dt="2019-07-01T08:12:21.497" v="26" actId="20577"/>
          <ac:spMkLst>
            <pc:docMk/>
            <pc:sldMk cId="2507649251" sldId="257"/>
            <ac:spMk id="2" creationId="{D0054D95-A1B8-41E7-9324-C6035C8B9A27}"/>
          </ac:spMkLst>
        </pc:spChg>
        <pc:spChg chg="mod">
          <ac:chgData name="" userId="" providerId="" clId="Web-{1B3D3311-57F5-480D-AD3E-584710840222}" dt="2019-07-01T08:51:07.103" v="517" actId="20577"/>
          <ac:spMkLst>
            <pc:docMk/>
            <pc:sldMk cId="2507649251" sldId="257"/>
            <ac:spMk id="3" creationId="{640FEFA4-74AB-4E04-8FFB-2A5BDC17761D}"/>
          </ac:spMkLst>
        </pc:spChg>
      </pc:sldChg>
      <pc:sldChg chg="addSp delSp modSp new mod modClrScheme chgLayout">
        <pc:chgData name="" userId="" providerId="" clId="Web-{1B3D3311-57F5-480D-AD3E-584710840222}" dt="2019-07-01T08:26:13.090" v="376" actId="20577"/>
        <pc:sldMkLst>
          <pc:docMk/>
          <pc:sldMk cId="2537164507" sldId="258"/>
        </pc:sldMkLst>
        <pc:spChg chg="mod ord">
          <ac:chgData name="" userId="" providerId="" clId="Web-{1B3D3311-57F5-480D-AD3E-584710840222}" dt="2019-07-01T08:26:13.090" v="376" actId="20577"/>
          <ac:spMkLst>
            <pc:docMk/>
            <pc:sldMk cId="2537164507" sldId="258"/>
            <ac:spMk id="2" creationId="{91433D70-A84D-4825-9F22-33ED4CD61E17}"/>
          </ac:spMkLst>
        </pc:spChg>
        <pc:spChg chg="mod ord">
          <ac:chgData name="" userId="" providerId="" clId="Web-{1B3D3311-57F5-480D-AD3E-584710840222}" dt="2019-07-01T08:26:03.840" v="371" actId="20577"/>
          <ac:spMkLst>
            <pc:docMk/>
            <pc:sldMk cId="2537164507" sldId="258"/>
            <ac:spMk id="3" creationId="{A5FB69EC-26B7-41FC-A3CE-7A60930F04C4}"/>
          </ac:spMkLst>
        </pc:spChg>
        <pc:spChg chg="add del mod ord">
          <ac:chgData name="" userId="" providerId="" clId="Web-{1B3D3311-57F5-480D-AD3E-584710840222}" dt="2019-07-01T08:24:44.871" v="314"/>
          <ac:spMkLst>
            <pc:docMk/>
            <pc:sldMk cId="2537164507" sldId="258"/>
            <ac:spMk id="4" creationId="{53AAB862-AFF1-4AD7-9231-84D8A3383AF1}"/>
          </ac:spMkLst>
        </pc:spChg>
        <pc:picChg chg="add mod ord">
          <ac:chgData name="" userId="" providerId="" clId="Web-{1B3D3311-57F5-480D-AD3E-584710840222}" dt="2019-07-01T08:26:07.418" v="373" actId="1076"/>
          <ac:picMkLst>
            <pc:docMk/>
            <pc:sldMk cId="2537164507" sldId="258"/>
            <ac:picMk id="5" creationId="{362DDDEB-4844-4F98-A7E2-B83495E15905}"/>
          </ac:picMkLst>
        </pc:picChg>
      </pc:sldChg>
      <pc:sldChg chg="addSp modSp add replId">
        <pc:chgData name="" userId="" providerId="" clId="Web-{1B3D3311-57F5-480D-AD3E-584710840222}" dt="2019-07-01T08:41:27.744" v="438" actId="1076"/>
        <pc:sldMkLst>
          <pc:docMk/>
          <pc:sldMk cId="3688324176" sldId="259"/>
        </pc:sldMkLst>
        <pc:spChg chg="mod">
          <ac:chgData name="" userId="" providerId="" clId="Web-{1B3D3311-57F5-480D-AD3E-584710840222}" dt="2019-07-01T08:38:42.385" v="381" actId="20577"/>
          <ac:spMkLst>
            <pc:docMk/>
            <pc:sldMk cId="3688324176" sldId="259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39:19.260" v="400" actId="20577"/>
          <ac:spMkLst>
            <pc:docMk/>
            <pc:sldMk cId="3688324176" sldId="259"/>
            <ac:spMk id="3" creationId="{A5FB69EC-26B7-41FC-A3CE-7A60930F04C4}"/>
          </ac:spMkLst>
        </pc:spChg>
        <pc:spChg chg="add mod">
          <ac:chgData name="" userId="" providerId="" clId="Web-{1B3D3311-57F5-480D-AD3E-584710840222}" dt="2019-07-01T08:41:16.510" v="434" actId="20577"/>
          <ac:spMkLst>
            <pc:docMk/>
            <pc:sldMk cId="3688324176" sldId="259"/>
            <ac:spMk id="4" creationId="{F417D651-56B9-4E45-95E9-83A5A229BDDC}"/>
          </ac:spMkLst>
        </pc:spChg>
        <pc:picChg chg="mod">
          <ac:chgData name="" userId="" providerId="" clId="Web-{1B3D3311-57F5-480D-AD3E-584710840222}" dt="2019-07-01T08:41:27.744" v="438" actId="1076"/>
          <ac:picMkLst>
            <pc:docMk/>
            <pc:sldMk cId="3688324176" sldId="259"/>
            <ac:picMk id="5" creationId="{362DDDEB-4844-4F98-A7E2-B83495E15905}"/>
          </ac:picMkLst>
        </pc:picChg>
      </pc:sldChg>
      <pc:sldChg chg="addSp delSp modSp add ord replId">
        <pc:chgData name="" userId="" providerId="" clId="Web-{1B3D3311-57F5-480D-AD3E-584710840222}" dt="2019-07-01T08:51:11.103" v="520"/>
        <pc:sldMkLst>
          <pc:docMk/>
          <pc:sldMk cId="1153161000" sldId="260"/>
        </pc:sldMkLst>
        <pc:spChg chg="mod">
          <ac:chgData name="" userId="" providerId="" clId="Web-{1B3D3311-57F5-480D-AD3E-584710840222}" dt="2019-07-01T08:41:55.229" v="449" actId="20577"/>
          <ac:spMkLst>
            <pc:docMk/>
            <pc:sldMk cId="1153161000" sldId="260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0:50.603" v="513" actId="20577"/>
          <ac:spMkLst>
            <pc:docMk/>
            <pc:sldMk cId="1153161000" sldId="260"/>
            <ac:spMk id="3" creationId="{A5FB69EC-26B7-41FC-A3CE-7A60930F04C4}"/>
          </ac:spMkLst>
        </pc:spChg>
        <pc:spChg chg="del mod">
          <ac:chgData name="" userId="" providerId="" clId="Web-{1B3D3311-57F5-480D-AD3E-584710840222}" dt="2019-07-01T08:41:41.775" v="442"/>
          <ac:spMkLst>
            <pc:docMk/>
            <pc:sldMk cId="1153161000" sldId="260"/>
            <ac:spMk id="4" creationId="{F417D651-56B9-4E45-95E9-83A5A229BDDC}"/>
          </ac:spMkLst>
        </pc:spChg>
        <pc:picChg chg="del">
          <ac:chgData name="" userId="" providerId="" clId="Web-{1B3D3311-57F5-480D-AD3E-584710840222}" dt="2019-07-01T08:41:56.026" v="451"/>
          <ac:picMkLst>
            <pc:docMk/>
            <pc:sldMk cId="1153161000" sldId="260"/>
            <ac:picMk id="5" creationId="{362DDDEB-4844-4F98-A7E2-B83495E15905}"/>
          </ac:picMkLst>
        </pc:picChg>
        <pc:picChg chg="add mod">
          <ac:chgData name="" userId="" providerId="" clId="Web-{1B3D3311-57F5-480D-AD3E-584710840222}" dt="2019-07-01T08:49:28.447" v="472" actId="1076"/>
          <ac:picMkLst>
            <pc:docMk/>
            <pc:sldMk cId="1153161000" sldId="260"/>
            <ac:picMk id="6" creationId="{4A87C837-19C1-435B-8418-9A1A36909775}"/>
          </ac:picMkLst>
        </pc:picChg>
      </pc:sldChg>
      <pc:sldChg chg="addSp delSp modSp add replId">
        <pc:chgData name="" userId="" providerId="" clId="Web-{1B3D3311-57F5-480D-AD3E-584710840222}" dt="2019-07-01T09:01:35.367" v="710" actId="14100"/>
        <pc:sldMkLst>
          <pc:docMk/>
          <pc:sldMk cId="662919124" sldId="261"/>
        </pc:sldMkLst>
        <pc:spChg chg="mod">
          <ac:chgData name="" userId="" providerId="" clId="Web-{1B3D3311-57F5-480D-AD3E-584710840222}" dt="2019-07-01T08:51:21.868" v="532" actId="20577"/>
          <ac:spMkLst>
            <pc:docMk/>
            <pc:sldMk cId="662919124" sldId="261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7:03.118" v="696" actId="1076"/>
          <ac:spMkLst>
            <pc:docMk/>
            <pc:sldMk cId="662919124" sldId="261"/>
            <ac:spMk id="3" creationId="{A5FB69EC-26B7-41FC-A3CE-7A60930F04C4}"/>
          </ac:spMkLst>
        </pc:spChg>
        <pc:picChg chg="add mod">
          <ac:chgData name="" userId="" providerId="" clId="Web-{1B3D3311-57F5-480D-AD3E-584710840222}" dt="2019-07-01T09:01:10.445" v="702" actId="1076"/>
          <ac:picMkLst>
            <pc:docMk/>
            <pc:sldMk cId="662919124" sldId="261"/>
            <ac:picMk id="4" creationId="{7CB5E8E5-6FA9-46C2-B1A2-1F0DB013A554}"/>
          </ac:picMkLst>
        </pc:picChg>
        <pc:picChg chg="del">
          <ac:chgData name="" userId="" providerId="" clId="Web-{1B3D3311-57F5-480D-AD3E-584710840222}" dt="2019-07-01T08:51:27.946" v="538"/>
          <ac:picMkLst>
            <pc:docMk/>
            <pc:sldMk cId="662919124" sldId="261"/>
            <ac:picMk id="6" creationId="{4A87C837-19C1-435B-8418-9A1A36909775}"/>
          </ac:picMkLst>
        </pc:picChg>
        <pc:picChg chg="add mod">
          <ac:chgData name="" userId="" providerId="" clId="Web-{1B3D3311-57F5-480D-AD3E-584710840222}" dt="2019-07-01T09:01:11.945" v="703" actId="1076"/>
          <ac:picMkLst>
            <pc:docMk/>
            <pc:sldMk cId="662919124" sldId="261"/>
            <ac:picMk id="7" creationId="{941D8DAD-FC01-4235-9EC4-600EFDF0BC1F}"/>
          </ac:picMkLst>
        </pc:picChg>
        <pc:picChg chg="add mod">
          <ac:chgData name="" userId="" providerId="" clId="Web-{1B3D3311-57F5-480D-AD3E-584710840222}" dt="2019-07-01T09:01:21.211" v="705" actId="1076"/>
          <ac:picMkLst>
            <pc:docMk/>
            <pc:sldMk cId="662919124" sldId="261"/>
            <ac:picMk id="9" creationId="{85601A92-142C-4BD1-972A-25BB2C959C42}"/>
          </ac:picMkLst>
        </pc:picChg>
        <pc:picChg chg="add mod">
          <ac:chgData name="" userId="" providerId="" clId="Web-{1B3D3311-57F5-480D-AD3E-584710840222}" dt="2019-07-01T09:01:35.367" v="710" actId="14100"/>
          <ac:picMkLst>
            <pc:docMk/>
            <pc:sldMk cId="662919124" sldId="261"/>
            <ac:picMk id="11" creationId="{E8CF5CB0-3772-426E-8FF0-24C73DB4E6AA}"/>
          </ac:picMkLst>
        </pc:picChg>
      </pc:sldChg>
      <pc:sldChg chg="addSp delSp modSp add replId">
        <pc:chgData name="" userId="" providerId="" clId="Web-{1B3D3311-57F5-480D-AD3E-584710840222}" dt="2019-07-01T09:03:47.242" v="777" actId="14100"/>
        <pc:sldMkLst>
          <pc:docMk/>
          <pc:sldMk cId="677189955" sldId="262"/>
        </pc:sldMkLst>
        <pc:spChg chg="mod">
          <ac:chgData name="" userId="" providerId="" clId="Web-{1B3D3311-57F5-480D-AD3E-584710840222}" dt="2019-07-01T09:03:18.336" v="767" actId="20577"/>
          <ac:spMkLst>
            <pc:docMk/>
            <pc:sldMk cId="677189955" sldId="262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02:25.055" v="740" actId="20577"/>
          <ac:spMkLst>
            <pc:docMk/>
            <pc:sldMk cId="677189955" sldId="262"/>
            <ac:spMk id="3" creationId="{A5FB69EC-26B7-41FC-A3CE-7A60930F04C4}"/>
          </ac:spMkLst>
        </pc:spChg>
        <pc:picChg chg="del">
          <ac:chgData name="" userId="" providerId="" clId="Web-{1B3D3311-57F5-480D-AD3E-584710840222}" dt="2019-07-01T09:02:06.430" v="739"/>
          <ac:picMkLst>
            <pc:docMk/>
            <pc:sldMk cId="677189955" sldId="262"/>
            <ac:picMk id="4" creationId="{7CB5E8E5-6FA9-46C2-B1A2-1F0DB013A554}"/>
          </ac:picMkLst>
        </pc:picChg>
        <pc:picChg chg="add mod">
          <ac:chgData name="" userId="" providerId="" clId="Web-{1B3D3311-57F5-480D-AD3E-584710840222}" dt="2019-07-01T09:03:47.242" v="777" actId="14100"/>
          <ac:picMkLst>
            <pc:docMk/>
            <pc:sldMk cId="677189955" sldId="262"/>
            <ac:picMk id="5" creationId="{F64308CC-262A-4C3B-8A05-0DD681DD84D9}"/>
          </ac:picMkLst>
        </pc:picChg>
        <pc:picChg chg="del">
          <ac:chgData name="" userId="" providerId="" clId="Web-{1B3D3311-57F5-480D-AD3E-584710840222}" dt="2019-07-01T09:02:05.836" v="738"/>
          <ac:picMkLst>
            <pc:docMk/>
            <pc:sldMk cId="677189955" sldId="262"/>
            <ac:picMk id="7" creationId="{941D8DAD-FC01-4235-9EC4-600EFDF0BC1F}"/>
          </ac:picMkLst>
        </pc:picChg>
        <pc:picChg chg="del">
          <ac:chgData name="" userId="" providerId="" clId="Web-{1B3D3311-57F5-480D-AD3E-584710840222}" dt="2019-07-01T09:02:05.102" v="737"/>
          <ac:picMkLst>
            <pc:docMk/>
            <pc:sldMk cId="677189955" sldId="262"/>
            <ac:picMk id="9" creationId="{85601A92-142C-4BD1-972A-25BB2C959C42}"/>
          </ac:picMkLst>
        </pc:picChg>
        <pc:picChg chg="del">
          <ac:chgData name="" userId="" providerId="" clId="Web-{1B3D3311-57F5-480D-AD3E-584710840222}" dt="2019-07-01T09:02:04.383" v="736"/>
          <ac:picMkLst>
            <pc:docMk/>
            <pc:sldMk cId="677189955" sldId="262"/>
            <ac:picMk id="11" creationId="{E8CF5CB0-3772-426E-8FF0-24C73DB4E6AA}"/>
          </ac:picMkLst>
        </pc:picChg>
      </pc:sldChg>
      <pc:sldChg chg="modSp add ord replId">
        <pc:chgData name="" userId="" providerId="" clId="Web-{1B3D3311-57F5-480D-AD3E-584710840222}" dt="2019-07-01T09:03:09.867" v="756"/>
        <pc:sldMkLst>
          <pc:docMk/>
          <pc:sldMk cId="1844433206" sldId="263"/>
        </pc:sldMkLst>
        <pc:spChg chg="mod">
          <ac:chgData name="" userId="" providerId="" clId="Web-{1B3D3311-57F5-480D-AD3E-584710840222}" dt="2019-07-01T09:03:04.039" v="752" actId="20577"/>
          <ac:spMkLst>
            <pc:docMk/>
            <pc:sldMk cId="1844433206" sldId="263"/>
            <ac:spMk id="2" creationId="{91433D70-A84D-4825-9F22-33ED4CD61E17}"/>
          </ac:spMkLst>
        </pc:spChg>
      </pc:sldChg>
      <pc:sldChg chg="addSp delSp modSp add replId">
        <pc:chgData name="" userId="" providerId="" clId="Web-{1B3D3311-57F5-480D-AD3E-584710840222}" dt="2019-07-01T09:17:06.928" v="1035" actId="14100"/>
        <pc:sldMkLst>
          <pc:docMk/>
          <pc:sldMk cId="2199166390" sldId="264"/>
        </pc:sldMkLst>
        <pc:spChg chg="mod">
          <ac:chgData name="" userId="" providerId="" clId="Web-{1B3D3311-57F5-480D-AD3E-584710840222}" dt="2019-07-01T09:14:33.241" v="928" actId="20577"/>
          <ac:spMkLst>
            <pc:docMk/>
            <pc:sldMk cId="2199166390" sldId="264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17:03.163" v="1033" actId="20577"/>
          <ac:spMkLst>
            <pc:docMk/>
            <pc:sldMk cId="2199166390" sldId="264"/>
            <ac:spMk id="3" creationId="{A5FB69EC-26B7-41FC-A3CE-7A60930F04C4}"/>
          </ac:spMkLst>
        </pc:spChg>
        <pc:picChg chg="add del mod">
          <ac:chgData name="" userId="" providerId="" clId="Web-{1B3D3311-57F5-480D-AD3E-584710840222}" dt="2019-07-01T09:16:39.100" v="990"/>
          <ac:picMkLst>
            <pc:docMk/>
            <pc:sldMk cId="2199166390" sldId="264"/>
            <ac:picMk id="4" creationId="{87C292E6-4A55-4EF2-AB75-9414CFF73465}"/>
          </ac:picMkLst>
        </pc:picChg>
        <pc:picChg chg="del mod">
          <ac:chgData name="" userId="" providerId="" clId="Web-{1B3D3311-57F5-480D-AD3E-584710840222}" dt="2019-07-01T09:04:43.336" v="810"/>
          <ac:picMkLst>
            <pc:docMk/>
            <pc:sldMk cId="2199166390" sldId="264"/>
            <ac:picMk id="5" creationId="{F64308CC-262A-4C3B-8A05-0DD681DD84D9}"/>
          </ac:picMkLst>
        </pc:picChg>
        <pc:picChg chg="add mod">
          <ac:chgData name="" userId="" providerId="" clId="Web-{1B3D3311-57F5-480D-AD3E-584710840222}" dt="2019-07-01T09:17:06.928" v="1035" actId="14100"/>
          <ac:picMkLst>
            <pc:docMk/>
            <pc:sldMk cId="2199166390" sldId="264"/>
            <ac:picMk id="7" creationId="{986A15C1-FA26-411A-816B-A8E0EC39BA50}"/>
          </ac:picMkLst>
        </pc:picChg>
      </pc:sldChg>
      <pc:sldChg chg="modSp add replId">
        <pc:chgData name="" userId="" providerId="" clId="Web-{1B3D3311-57F5-480D-AD3E-584710840222}" dt="2019-07-01T09:30:51.114" v="1227" actId="1076"/>
        <pc:sldMkLst>
          <pc:docMk/>
          <pc:sldMk cId="2112791182" sldId="265"/>
        </pc:sldMkLst>
        <pc:spChg chg="mod">
          <ac:chgData name="" userId="" providerId="" clId="Web-{1B3D3311-57F5-480D-AD3E-584710840222}" dt="2019-07-01T09:20:29.038" v="1054" actId="20577"/>
          <ac:spMkLst>
            <pc:docMk/>
            <pc:sldMk cId="2112791182" sldId="265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22:01.881" v="1087" actId="20577"/>
          <ac:spMkLst>
            <pc:docMk/>
            <pc:sldMk cId="2112791182" sldId="265"/>
            <ac:spMk id="3" creationId="{A5FB69EC-26B7-41FC-A3CE-7A60930F04C4}"/>
          </ac:spMkLst>
        </pc:spChg>
        <pc:picChg chg="mod">
          <ac:chgData name="" userId="" providerId="" clId="Web-{1B3D3311-57F5-480D-AD3E-584710840222}" dt="2019-07-01T09:30:51.114" v="1227" actId="1076"/>
          <ac:picMkLst>
            <pc:docMk/>
            <pc:sldMk cId="2112791182" sldId="265"/>
            <ac:picMk id="7" creationId="{986A15C1-FA26-411A-816B-A8E0EC39BA50}"/>
          </ac:picMkLst>
        </pc:picChg>
      </pc:sldChg>
      <pc:sldChg chg="addSp delSp modSp add replId">
        <pc:chgData name="" userId="" providerId="" clId="Web-{1B3D3311-57F5-480D-AD3E-584710840222}" dt="2019-07-01T09:29:05.380" v="1224" actId="20577"/>
        <pc:sldMkLst>
          <pc:docMk/>
          <pc:sldMk cId="1274550561" sldId="266"/>
        </pc:sldMkLst>
        <pc:spChg chg="mod">
          <ac:chgData name="" userId="" providerId="" clId="Web-{1B3D3311-57F5-480D-AD3E-584710840222}" dt="2019-07-01T09:22:20.115" v="1105" actId="20577"/>
          <ac:spMkLst>
            <pc:docMk/>
            <pc:sldMk cId="1274550561" sldId="266"/>
            <ac:spMk id="2" creationId="{91433D70-A84D-4825-9F22-33ED4CD61E17}"/>
          </ac:spMkLst>
        </pc:spChg>
        <pc:spChg chg="del mod">
          <ac:chgData name="" userId="" providerId="" clId="Web-{1B3D3311-57F5-480D-AD3E-584710840222}" dt="2019-07-01T09:26:24.084" v="1160"/>
          <ac:spMkLst>
            <pc:docMk/>
            <pc:sldMk cId="1274550561" sldId="266"/>
            <ac:spMk id="3" creationId="{A5FB69EC-26B7-41FC-A3CE-7A60930F04C4}"/>
          </ac:spMkLst>
        </pc:spChg>
        <pc:spChg chg="add del">
          <ac:chgData name="" userId="" providerId="" clId="Web-{1B3D3311-57F5-480D-AD3E-584710840222}" dt="2019-07-01T09:26:48.662" v="1164"/>
          <ac:spMkLst>
            <pc:docMk/>
            <pc:sldMk cId="1274550561" sldId="266"/>
            <ac:spMk id="6" creationId="{A8EBF116-6FF7-4CC7-A4FD-FF25C20A7D00}"/>
          </ac:spMkLst>
        </pc:spChg>
        <pc:spChg chg="add mod">
          <ac:chgData name="" userId="" providerId="" clId="Web-{1B3D3311-57F5-480D-AD3E-584710840222}" dt="2019-07-01T09:29:05.380" v="1224" actId="20577"/>
          <ac:spMkLst>
            <pc:docMk/>
            <pc:sldMk cId="1274550561" sldId="266"/>
            <ac:spMk id="8" creationId="{42D01E25-C0B2-403E-815F-56572710674D}"/>
          </ac:spMkLst>
        </pc:spChg>
        <pc:picChg chg="add mod ord">
          <ac:chgData name="" userId="" providerId="" clId="Web-{1B3D3311-57F5-480D-AD3E-584710840222}" dt="2019-07-01T09:26:28.099" v="1162" actId="1076"/>
          <ac:picMkLst>
            <pc:docMk/>
            <pc:sldMk cId="1274550561" sldId="266"/>
            <ac:picMk id="4" creationId="{1397481D-198A-4A36-B593-1B9A4A0F99A1}"/>
          </ac:picMkLst>
        </pc:picChg>
        <pc:picChg chg="del">
          <ac:chgData name="" userId="" providerId="" clId="Web-{1B3D3311-57F5-480D-AD3E-584710840222}" dt="2019-07-01T09:22:45.662" v="1108"/>
          <ac:picMkLst>
            <pc:docMk/>
            <pc:sldMk cId="1274550561" sldId="266"/>
            <ac:picMk id="7" creationId="{986A15C1-FA26-411A-816B-A8E0EC39BA5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scal\OneDrive\evaluation%20matr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/>
              <a:t>Comparison</a:t>
            </a:r>
            <a:r>
              <a:rPr lang="de-DE" sz="1800" baseline="0"/>
              <a:t> of Hadoop Distributions Spider Chart</a:t>
            </a:r>
          </a:p>
        </c:rich>
      </c:tx>
      <c:layout>
        <c:manualLayout>
          <c:xMode val="edge"/>
          <c:yMode val="edge"/>
          <c:x val="0.17169727524247"/>
          <c:y val="3.5503370817828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1927089437553129"/>
          <c:y val="0.24732966155810987"/>
          <c:w val="0.57998530458404207"/>
          <c:h val="0.70485664112388247"/>
        </c:manualLayout>
      </c:layout>
      <c:radarChart>
        <c:radarStyle val="marker"/>
        <c:varyColors val="0"/>
        <c:ser>
          <c:idx val="2"/>
          <c:order val="2"/>
          <c:tx>
            <c:strRef>
              <c:f>Tabelle1!$E$4</c:f>
              <c:strCache>
                <c:ptCount val="1"/>
                <c:pt idx="0">
                  <c:v>MapR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Tabelle1!$B$5:$B$24</c:f>
              <c:strCache>
                <c:ptCount val="20"/>
                <c:pt idx="0">
                  <c:v>Batch Processing</c:v>
                </c:pt>
                <c:pt idx="1">
                  <c:v>Cloud support</c:v>
                </c:pt>
                <c:pt idx="2">
                  <c:v>Cluster Management Complexity</c:v>
                </c:pt>
                <c:pt idx="3">
                  <c:v>Cluster Scalability</c:v>
                </c:pt>
                <c:pt idx="4">
                  <c:v>Data querying possibilities</c:v>
                </c:pt>
                <c:pt idx="5">
                  <c:v>Database Support</c:v>
                </c:pt>
                <c:pt idx="6">
                  <c:v>Disaster-Discovery</c:v>
                </c:pt>
                <c:pt idx="7">
                  <c:v>Ease of Use</c:v>
                </c:pt>
                <c:pt idx="8">
                  <c:v>High-Availbility</c:v>
                </c:pt>
                <c:pt idx="9">
                  <c:v>Install complexity</c:v>
                </c:pt>
                <c:pt idx="10">
                  <c:v>Licensing and Pricing</c:v>
                </c:pt>
                <c:pt idx="11">
                  <c:v>ML support</c:v>
                </c:pt>
                <c:pt idx="12">
                  <c:v>Opearting System Support</c:v>
                </c:pt>
                <c:pt idx="13">
                  <c:v>Performance</c:v>
                </c:pt>
                <c:pt idx="14">
                  <c:v>Programming language support</c:v>
                </c:pt>
                <c:pt idx="15">
                  <c:v>Streaming Analytics</c:v>
                </c:pt>
                <c:pt idx="16">
                  <c:v>Support of secondary services</c:v>
                </c:pt>
                <c:pt idx="17">
                  <c:v>Third party modules integration</c:v>
                </c:pt>
                <c:pt idx="18">
                  <c:v>User Support &amp; Community</c:v>
                </c:pt>
                <c:pt idx="19">
                  <c:v>Expertise</c:v>
                </c:pt>
              </c:strCache>
            </c:strRef>
          </c:cat>
          <c:val>
            <c:numRef>
              <c:f>Tabelle1!$E$5:$E$24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4-4C82-A482-40E406C1C3FC}"/>
            </c:ext>
          </c:extLst>
        </c:ser>
        <c:ser>
          <c:idx val="3"/>
          <c:order val="3"/>
          <c:tx>
            <c:strRef>
              <c:f>Tabelle1!$F$4</c:f>
              <c:strCache>
                <c:ptCount val="1"/>
                <c:pt idx="0">
                  <c:v>Hortonworks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Tabelle1!$B$5:$B$24</c:f>
              <c:strCache>
                <c:ptCount val="20"/>
                <c:pt idx="0">
                  <c:v>Batch Processing</c:v>
                </c:pt>
                <c:pt idx="1">
                  <c:v>Cloud support</c:v>
                </c:pt>
                <c:pt idx="2">
                  <c:v>Cluster Management Complexity</c:v>
                </c:pt>
                <c:pt idx="3">
                  <c:v>Cluster Scalability</c:v>
                </c:pt>
                <c:pt idx="4">
                  <c:v>Data querying possibilities</c:v>
                </c:pt>
                <c:pt idx="5">
                  <c:v>Database Support</c:v>
                </c:pt>
                <c:pt idx="6">
                  <c:v>Disaster-Discovery</c:v>
                </c:pt>
                <c:pt idx="7">
                  <c:v>Ease of Use</c:v>
                </c:pt>
                <c:pt idx="8">
                  <c:v>High-Availbility</c:v>
                </c:pt>
                <c:pt idx="9">
                  <c:v>Install complexity</c:v>
                </c:pt>
                <c:pt idx="10">
                  <c:v>Licensing and Pricing</c:v>
                </c:pt>
                <c:pt idx="11">
                  <c:v>ML support</c:v>
                </c:pt>
                <c:pt idx="12">
                  <c:v>Opearting System Support</c:v>
                </c:pt>
                <c:pt idx="13">
                  <c:v>Performance</c:v>
                </c:pt>
                <c:pt idx="14">
                  <c:v>Programming language support</c:v>
                </c:pt>
                <c:pt idx="15">
                  <c:v>Streaming Analytics</c:v>
                </c:pt>
                <c:pt idx="16">
                  <c:v>Support of secondary services</c:v>
                </c:pt>
                <c:pt idx="17">
                  <c:v>Third party modules integration</c:v>
                </c:pt>
                <c:pt idx="18">
                  <c:v>User Support &amp; Community</c:v>
                </c:pt>
                <c:pt idx="19">
                  <c:v>Expertise</c:v>
                </c:pt>
              </c:strCache>
            </c:strRef>
          </c:cat>
          <c:val>
            <c:numRef>
              <c:f>Tabelle1!$F$5:$F$24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B4-4C82-A482-40E406C1C3FC}"/>
            </c:ext>
          </c:extLst>
        </c:ser>
        <c:ser>
          <c:idx val="4"/>
          <c:order val="4"/>
          <c:tx>
            <c:strRef>
              <c:f>Tabelle1!$G$4</c:f>
              <c:strCache>
                <c:ptCount val="1"/>
                <c:pt idx="0">
                  <c:v>Cloudera CDH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Tabelle1!$B$5:$B$24</c:f>
              <c:strCache>
                <c:ptCount val="20"/>
                <c:pt idx="0">
                  <c:v>Batch Processing</c:v>
                </c:pt>
                <c:pt idx="1">
                  <c:v>Cloud support</c:v>
                </c:pt>
                <c:pt idx="2">
                  <c:v>Cluster Management Complexity</c:v>
                </c:pt>
                <c:pt idx="3">
                  <c:v>Cluster Scalability</c:v>
                </c:pt>
                <c:pt idx="4">
                  <c:v>Data querying possibilities</c:v>
                </c:pt>
                <c:pt idx="5">
                  <c:v>Database Support</c:v>
                </c:pt>
                <c:pt idx="6">
                  <c:v>Disaster-Discovery</c:v>
                </c:pt>
                <c:pt idx="7">
                  <c:v>Ease of Use</c:v>
                </c:pt>
                <c:pt idx="8">
                  <c:v>High-Availbility</c:v>
                </c:pt>
                <c:pt idx="9">
                  <c:v>Install complexity</c:v>
                </c:pt>
                <c:pt idx="10">
                  <c:v>Licensing and Pricing</c:v>
                </c:pt>
                <c:pt idx="11">
                  <c:v>ML support</c:v>
                </c:pt>
                <c:pt idx="12">
                  <c:v>Opearting System Support</c:v>
                </c:pt>
                <c:pt idx="13">
                  <c:v>Performance</c:v>
                </c:pt>
                <c:pt idx="14">
                  <c:v>Programming language support</c:v>
                </c:pt>
                <c:pt idx="15">
                  <c:v>Streaming Analytics</c:v>
                </c:pt>
                <c:pt idx="16">
                  <c:v>Support of secondary services</c:v>
                </c:pt>
                <c:pt idx="17">
                  <c:v>Third party modules integration</c:v>
                </c:pt>
                <c:pt idx="18">
                  <c:v>User Support &amp; Community</c:v>
                </c:pt>
                <c:pt idx="19">
                  <c:v>Expertise</c:v>
                </c:pt>
              </c:strCache>
            </c:strRef>
          </c:cat>
          <c:val>
            <c:numRef>
              <c:f>Tabelle1!$G$5:$G$24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5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B4-4C82-A482-40E406C1C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59264"/>
        <c:axId val="266563840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Tabelle1!$B$5:$B$24</c15:sqref>
                        </c15:formulaRef>
                      </c:ext>
                    </c:extLst>
                    <c:strCache>
                      <c:ptCount val="20"/>
                      <c:pt idx="0">
                        <c:v>Batch Processing</c:v>
                      </c:pt>
                      <c:pt idx="1">
                        <c:v>Cloud support</c:v>
                      </c:pt>
                      <c:pt idx="2">
                        <c:v>Cluster Management Complexity</c:v>
                      </c:pt>
                      <c:pt idx="3">
                        <c:v>Cluster Scalability</c:v>
                      </c:pt>
                      <c:pt idx="4">
                        <c:v>Data querying possibilities</c:v>
                      </c:pt>
                      <c:pt idx="5">
                        <c:v>Database Support</c:v>
                      </c:pt>
                      <c:pt idx="6">
                        <c:v>Disaster-Discovery</c:v>
                      </c:pt>
                      <c:pt idx="7">
                        <c:v>Ease of Use</c:v>
                      </c:pt>
                      <c:pt idx="8">
                        <c:v>High-Availbility</c:v>
                      </c:pt>
                      <c:pt idx="9">
                        <c:v>Install complexity</c:v>
                      </c:pt>
                      <c:pt idx="10">
                        <c:v>Licensing and Pricing</c:v>
                      </c:pt>
                      <c:pt idx="11">
                        <c:v>ML support</c:v>
                      </c:pt>
                      <c:pt idx="12">
                        <c:v>Opearting System Support</c:v>
                      </c:pt>
                      <c:pt idx="13">
                        <c:v>Performance</c:v>
                      </c:pt>
                      <c:pt idx="14">
                        <c:v>Programming language support</c:v>
                      </c:pt>
                      <c:pt idx="15">
                        <c:v>Streaming Analytics</c:v>
                      </c:pt>
                      <c:pt idx="16">
                        <c:v>Support of secondary services</c:v>
                      </c:pt>
                      <c:pt idx="17">
                        <c:v>Third party modules integration</c:v>
                      </c:pt>
                      <c:pt idx="18">
                        <c:v>User Support &amp; Community</c:v>
                      </c:pt>
                      <c:pt idx="19">
                        <c:v>Expertise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Tabelle1!$C$5:$C$23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0">
                        <c:v>3</c:v>
                      </c:pt>
                      <c:pt idx="1">
                        <c:v>1</c:v>
                      </c:pt>
                      <c:pt idx="2">
                        <c:v>4</c:v>
                      </c:pt>
                      <c:pt idx="3">
                        <c:v>2</c:v>
                      </c:pt>
                      <c:pt idx="4">
                        <c:v>3</c:v>
                      </c:pt>
                      <c:pt idx="5">
                        <c:v>4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4</c:v>
                      </c:pt>
                      <c:pt idx="14">
                        <c:v>4</c:v>
                      </c:pt>
                      <c:pt idx="15">
                        <c:v>1</c:v>
                      </c:pt>
                      <c:pt idx="16">
                        <c:v>3</c:v>
                      </c:pt>
                      <c:pt idx="17">
                        <c:v>2</c:v>
                      </c:pt>
                      <c:pt idx="18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3B4-4C82-A482-40E406C1C3FC}"/>
                  </c:ext>
                </c:extLst>
              </c15:ser>
            </c15:filteredRadarSeries>
            <c15:filteredRadar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Tabelle1!$B$5:$B$24</c15:sqref>
                        </c15:formulaRef>
                      </c:ext>
                    </c:extLst>
                    <c:strCache>
                      <c:ptCount val="20"/>
                      <c:pt idx="0">
                        <c:v>Batch Processing</c:v>
                      </c:pt>
                      <c:pt idx="1">
                        <c:v>Cloud support</c:v>
                      </c:pt>
                      <c:pt idx="2">
                        <c:v>Cluster Management Complexity</c:v>
                      </c:pt>
                      <c:pt idx="3">
                        <c:v>Cluster Scalability</c:v>
                      </c:pt>
                      <c:pt idx="4">
                        <c:v>Data querying possibilities</c:v>
                      </c:pt>
                      <c:pt idx="5">
                        <c:v>Database Support</c:v>
                      </c:pt>
                      <c:pt idx="6">
                        <c:v>Disaster-Discovery</c:v>
                      </c:pt>
                      <c:pt idx="7">
                        <c:v>Ease of Use</c:v>
                      </c:pt>
                      <c:pt idx="8">
                        <c:v>High-Availbility</c:v>
                      </c:pt>
                      <c:pt idx="9">
                        <c:v>Install complexity</c:v>
                      </c:pt>
                      <c:pt idx="10">
                        <c:v>Licensing and Pricing</c:v>
                      </c:pt>
                      <c:pt idx="11">
                        <c:v>ML support</c:v>
                      </c:pt>
                      <c:pt idx="12">
                        <c:v>Opearting System Support</c:v>
                      </c:pt>
                      <c:pt idx="13">
                        <c:v>Performance</c:v>
                      </c:pt>
                      <c:pt idx="14">
                        <c:v>Programming language support</c:v>
                      </c:pt>
                      <c:pt idx="15">
                        <c:v>Streaming Analytics</c:v>
                      </c:pt>
                      <c:pt idx="16">
                        <c:v>Support of secondary services</c:v>
                      </c:pt>
                      <c:pt idx="17">
                        <c:v>Third party modules integration</c:v>
                      </c:pt>
                      <c:pt idx="18">
                        <c:v>User Support &amp; Community</c:v>
                      </c:pt>
                      <c:pt idx="19">
                        <c:v>Expertise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Tabelle1!$D$5:$D$23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3B4-4C82-A482-40E406C1C3FC}"/>
                  </c:ext>
                </c:extLst>
              </c15:ser>
            </c15:filteredRadarSeries>
            <c15:filteredRadar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Tabelle1!$B$5:$B$24</c15:sqref>
                        </c15:formulaRef>
                      </c:ext>
                    </c:extLst>
                    <c:strCache>
                      <c:ptCount val="20"/>
                      <c:pt idx="0">
                        <c:v>Batch Processing</c:v>
                      </c:pt>
                      <c:pt idx="1">
                        <c:v>Cloud support</c:v>
                      </c:pt>
                      <c:pt idx="2">
                        <c:v>Cluster Management Complexity</c:v>
                      </c:pt>
                      <c:pt idx="3">
                        <c:v>Cluster Scalability</c:v>
                      </c:pt>
                      <c:pt idx="4">
                        <c:v>Data querying possibilities</c:v>
                      </c:pt>
                      <c:pt idx="5">
                        <c:v>Database Support</c:v>
                      </c:pt>
                      <c:pt idx="6">
                        <c:v>Disaster-Discovery</c:v>
                      </c:pt>
                      <c:pt idx="7">
                        <c:v>Ease of Use</c:v>
                      </c:pt>
                      <c:pt idx="8">
                        <c:v>High-Availbility</c:v>
                      </c:pt>
                      <c:pt idx="9">
                        <c:v>Install complexity</c:v>
                      </c:pt>
                      <c:pt idx="10">
                        <c:v>Licensing and Pricing</c:v>
                      </c:pt>
                      <c:pt idx="11">
                        <c:v>ML support</c:v>
                      </c:pt>
                      <c:pt idx="12">
                        <c:v>Opearting System Support</c:v>
                      </c:pt>
                      <c:pt idx="13">
                        <c:v>Performance</c:v>
                      </c:pt>
                      <c:pt idx="14">
                        <c:v>Programming language support</c:v>
                      </c:pt>
                      <c:pt idx="15">
                        <c:v>Streaming Analytics</c:v>
                      </c:pt>
                      <c:pt idx="16">
                        <c:v>Support of secondary services</c:v>
                      </c:pt>
                      <c:pt idx="17">
                        <c:v>Third party modules integration</c:v>
                      </c:pt>
                      <c:pt idx="18">
                        <c:v>User Support &amp; Community</c:v>
                      </c:pt>
                      <c:pt idx="19">
                        <c:v>Expertise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3B4-4C82-A482-40E406C1C3FC}"/>
                  </c:ext>
                </c:extLst>
              </c15:ser>
            </c15:filteredRadarSeries>
            <c15:filteredRadar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Tabelle1!$B$5:$B$24</c15:sqref>
                        </c15:formulaRef>
                      </c:ext>
                    </c:extLst>
                    <c:strCache>
                      <c:ptCount val="20"/>
                      <c:pt idx="0">
                        <c:v>Batch Processing</c:v>
                      </c:pt>
                      <c:pt idx="1">
                        <c:v>Cloud support</c:v>
                      </c:pt>
                      <c:pt idx="2">
                        <c:v>Cluster Management Complexity</c:v>
                      </c:pt>
                      <c:pt idx="3">
                        <c:v>Cluster Scalability</c:v>
                      </c:pt>
                      <c:pt idx="4">
                        <c:v>Data querying possibilities</c:v>
                      </c:pt>
                      <c:pt idx="5">
                        <c:v>Database Support</c:v>
                      </c:pt>
                      <c:pt idx="6">
                        <c:v>Disaster-Discovery</c:v>
                      </c:pt>
                      <c:pt idx="7">
                        <c:v>Ease of Use</c:v>
                      </c:pt>
                      <c:pt idx="8">
                        <c:v>High-Availbility</c:v>
                      </c:pt>
                      <c:pt idx="9">
                        <c:v>Install complexity</c:v>
                      </c:pt>
                      <c:pt idx="10">
                        <c:v>Licensing and Pricing</c:v>
                      </c:pt>
                      <c:pt idx="11">
                        <c:v>ML support</c:v>
                      </c:pt>
                      <c:pt idx="12">
                        <c:v>Opearting System Support</c:v>
                      </c:pt>
                      <c:pt idx="13">
                        <c:v>Performance</c:v>
                      </c:pt>
                      <c:pt idx="14">
                        <c:v>Programming language support</c:v>
                      </c:pt>
                      <c:pt idx="15">
                        <c:v>Streaming Analytics</c:v>
                      </c:pt>
                      <c:pt idx="16">
                        <c:v>Support of secondary services</c:v>
                      </c:pt>
                      <c:pt idx="17">
                        <c:v>Third party modules integration</c:v>
                      </c:pt>
                      <c:pt idx="18">
                        <c:v>User Support &amp; Community</c:v>
                      </c:pt>
                      <c:pt idx="19">
                        <c:v>Expertise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Tabelle1!$F$4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3B4-4C82-A482-40E406C1C3FC}"/>
                  </c:ext>
                </c:extLst>
              </c15:ser>
            </c15:filteredRadarSeries>
            <c15:filteredRadar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Tabelle1!$B$5:$B$24</c15:sqref>
                        </c15:formulaRef>
                      </c:ext>
                    </c:extLst>
                    <c:strCache>
                      <c:ptCount val="20"/>
                      <c:pt idx="0">
                        <c:v>Batch Processing</c:v>
                      </c:pt>
                      <c:pt idx="1">
                        <c:v>Cloud support</c:v>
                      </c:pt>
                      <c:pt idx="2">
                        <c:v>Cluster Management Complexity</c:v>
                      </c:pt>
                      <c:pt idx="3">
                        <c:v>Cluster Scalability</c:v>
                      </c:pt>
                      <c:pt idx="4">
                        <c:v>Data querying possibilities</c:v>
                      </c:pt>
                      <c:pt idx="5">
                        <c:v>Database Support</c:v>
                      </c:pt>
                      <c:pt idx="6">
                        <c:v>Disaster-Discovery</c:v>
                      </c:pt>
                      <c:pt idx="7">
                        <c:v>Ease of Use</c:v>
                      </c:pt>
                      <c:pt idx="8">
                        <c:v>High-Availbility</c:v>
                      </c:pt>
                      <c:pt idx="9">
                        <c:v>Install complexity</c:v>
                      </c:pt>
                      <c:pt idx="10">
                        <c:v>Licensing and Pricing</c:v>
                      </c:pt>
                      <c:pt idx="11">
                        <c:v>ML support</c:v>
                      </c:pt>
                      <c:pt idx="12">
                        <c:v>Opearting System Support</c:v>
                      </c:pt>
                      <c:pt idx="13">
                        <c:v>Performance</c:v>
                      </c:pt>
                      <c:pt idx="14">
                        <c:v>Programming language support</c:v>
                      </c:pt>
                      <c:pt idx="15">
                        <c:v>Streaming Analytics</c:v>
                      </c:pt>
                      <c:pt idx="16">
                        <c:v>Support of secondary services</c:v>
                      </c:pt>
                      <c:pt idx="17">
                        <c:v>Third party modules integration</c:v>
                      </c:pt>
                      <c:pt idx="18">
                        <c:v>User Support &amp; Community</c:v>
                      </c:pt>
                      <c:pt idx="19">
                        <c:v>Expertise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Tabelle1!$G$4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3B4-4C82-A482-40E406C1C3FC}"/>
                  </c:ext>
                </c:extLst>
              </c15:ser>
            </c15:filteredRadarSeries>
          </c:ext>
        </c:extLst>
      </c:radarChart>
      <c:catAx>
        <c:axId val="26655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6563840"/>
        <c:crosses val="autoZero"/>
        <c:auto val="1"/>
        <c:lblAlgn val="ctr"/>
        <c:lblOffset val="100"/>
        <c:noMultiLvlLbl val="0"/>
      </c:catAx>
      <c:valAx>
        <c:axId val="2665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cs"/>
              </a:defRPr>
            </a:pPr>
            <a:endParaRPr lang="de-DE"/>
          </a:p>
        </c:txPr>
        <c:crossAx val="2665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713800877407724"/>
          <c:y val="0.13239297726434052"/>
          <c:w val="0.54266295539252318"/>
          <c:h val="4.6467273307790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Final </a:t>
            </a:r>
            <a:r>
              <a:rPr lang="de-DE" dirty="0" err="1">
                <a:cs typeface="Calibri Light"/>
              </a:rPr>
              <a:t>Presentation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>
                <a:cs typeface="Calibri"/>
              </a:rPr>
              <a:t>Pascal Part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Prediction Hourly Base - Modeling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5825" y="1787674"/>
            <a:ext cx="10515600" cy="450525"/>
          </a:xfrm>
        </p:spPr>
        <p:txBody>
          <a:bodyPr>
            <a:normAutofit lnSpcReduction="10000"/>
          </a:bodyPr>
          <a:lstStyle/>
          <a:p>
            <a:r>
              <a:rPr lang="de-DE" smtClean="0"/>
              <a:t>Apply the MLP Regressor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978139" y="5560135"/>
            <a:ext cx="270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8: </a:t>
            </a:r>
            <a:r>
              <a:rPr lang="en-US" sz="1100" smtClean="0"/>
              <a:t>Prediction of usage next 24 hours</a:t>
            </a:r>
            <a:endParaRPr lang="de-DE" sz="110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1" y="2294264"/>
            <a:ext cx="10848568" cy="3265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6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4D95-A1B8-41E7-9324-C6035C8B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EFA4-74AB-4E04-8FFB-2A5BDC17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mtClean="0">
                <a:cs typeface="Calibri"/>
              </a:rPr>
              <a:t>Hadoop Evaluation &amp; Setup</a:t>
            </a:r>
          </a:p>
          <a:p>
            <a:pPr marL="514350" indent="-514350">
              <a:buAutoNum type="arabicPeriod"/>
            </a:pPr>
            <a:endParaRPr lang="de-DE" smtClean="0">
              <a:cs typeface="Calibri"/>
            </a:endParaRPr>
          </a:p>
          <a:p>
            <a:pPr marL="514350" indent="-514350">
              <a:buAutoNum type="arabicPeriod"/>
            </a:pPr>
            <a:endParaRPr lang="de-DE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mtClean="0">
                <a:cs typeface="Calibri"/>
              </a:rPr>
              <a:t>Data Profiling </a:t>
            </a:r>
          </a:p>
          <a:p>
            <a:pPr marL="514350" indent="-514350">
              <a:buAutoNum type="arabicPeriod"/>
            </a:pPr>
            <a:endParaRPr lang="de-DE" smtClean="0">
              <a:cs typeface="Calibri"/>
            </a:endParaRPr>
          </a:p>
          <a:p>
            <a:pPr marL="514350" indent="-514350">
              <a:buAutoNum type="arabicPeriod"/>
            </a:pPr>
            <a:endParaRPr lang="de-DE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mtClean="0">
                <a:cs typeface="Calibri"/>
              </a:rPr>
              <a:t>Prediction Hourly Base</a:t>
            </a:r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6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cs typeface="Calibri Light"/>
              </a:rPr>
              <a:t>Hadoop Evaluation (Semester 1)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17757" y="6127351"/>
            <a:ext cx="355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Table 1: Hadoop Comparison Matrix</a:t>
            </a:r>
            <a:endParaRPr lang="de-DE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844" y="1565997"/>
            <a:ext cx="5162203" cy="44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Hadoop Evaluation (Semester 1)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34382" y="6149936"/>
            <a:ext cx="41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Figure 1: Spider Chart Hadoop Comparison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19946"/>
              </p:ext>
            </p:extLst>
          </p:nvPr>
        </p:nvGraphicFramePr>
        <p:xfrm>
          <a:off x="2875034" y="1577928"/>
          <a:ext cx="6441931" cy="44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5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Hadoop Setup (Semester 2)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62634"/>
            <a:ext cx="10515600" cy="4351338"/>
          </a:xfrm>
        </p:spPr>
        <p:txBody>
          <a:bodyPr/>
          <a:lstStyle/>
          <a:p>
            <a:endParaRPr lang="de-DE" smtClean="0"/>
          </a:p>
          <a:p>
            <a:r>
              <a:rPr lang="de-DE" smtClean="0"/>
              <a:t>Semester 1: Test-setup of HDP + Ambari on VMs.</a:t>
            </a:r>
          </a:p>
          <a:p>
            <a:pPr marL="0" indent="0">
              <a:buNone/>
            </a:pPr>
            <a:endParaRPr lang="de-DE"/>
          </a:p>
          <a:p>
            <a:r>
              <a:rPr lang="de-DE" smtClean="0"/>
              <a:t>Semester 2: Rollout of Hadoop on physical cluster.</a:t>
            </a:r>
            <a:endParaRPr lang="de-DE"/>
          </a:p>
        </p:txBody>
      </p:sp>
      <p:pic>
        <p:nvPicPr>
          <p:cNvPr id="10" name="Grafik 9" descr="FUflTSU &#10;ESPRIMO &#10;i-dasc-cn-01 &#10;FUJITSU &#10;ESPRIMO &#10;FUJITSU &#10;FUJITSU &#10;ESPRIMO &#10;FUJITSU 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8208"/>
            <a:ext cx="3880485" cy="3250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0" y="3789488"/>
            <a:ext cx="4315780" cy="2147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feil nach unten 4"/>
          <p:cNvSpPr/>
          <p:nvPr/>
        </p:nvSpPr>
        <p:spPr>
          <a:xfrm>
            <a:off x="4543425" y="2047875"/>
            <a:ext cx="276225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513930" y="5993675"/>
            <a:ext cx="166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2: </a:t>
            </a:r>
            <a:r>
              <a:rPr lang="en-US" sz="1100" smtClean="0"/>
              <a:t>Ambari Surface</a:t>
            </a:r>
            <a:endParaRPr lang="de-DE" sz="1100"/>
          </a:p>
        </p:txBody>
      </p:sp>
      <p:sp>
        <p:nvSpPr>
          <p:cNvPr id="12" name="Textfeld 11"/>
          <p:cNvSpPr txBox="1"/>
          <p:nvPr/>
        </p:nvSpPr>
        <p:spPr>
          <a:xfrm>
            <a:off x="7201582" y="6532574"/>
            <a:ext cx="166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3: </a:t>
            </a:r>
            <a:r>
              <a:rPr lang="en-US" sz="1100" smtClean="0"/>
              <a:t>Physical Nodes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18877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Data Profiling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62634"/>
            <a:ext cx="10515600" cy="4351338"/>
          </a:xfrm>
        </p:spPr>
        <p:txBody>
          <a:bodyPr/>
          <a:lstStyle/>
          <a:p>
            <a:endParaRPr lang="de-DE" smtClean="0"/>
          </a:p>
          <a:p>
            <a:r>
              <a:rPr lang="de-DE" smtClean="0"/>
              <a:t>Getting overview of TfL cycle data</a:t>
            </a:r>
            <a:endParaRPr lang="de-DE"/>
          </a:p>
        </p:txBody>
      </p:sp>
      <p:pic>
        <p:nvPicPr>
          <p:cNvPr id="2050" name="Picture 2" descr="k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5957"/>
            <a:ext cx="3462828" cy="346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14431"/>
            <a:ext cx="6355775" cy="4229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/>
          <p:cNvSpPr txBox="1"/>
          <p:nvPr/>
        </p:nvSpPr>
        <p:spPr>
          <a:xfrm>
            <a:off x="814994" y="6230630"/>
            <a:ext cx="37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4: </a:t>
            </a:r>
            <a:r>
              <a:rPr lang="en-US" sz="1100"/>
              <a:t>Frequency of used StartStations and EndStations</a:t>
            </a:r>
            <a:endParaRPr lang="de-DE" sz="1100"/>
          </a:p>
        </p:txBody>
      </p:sp>
      <p:sp>
        <p:nvSpPr>
          <p:cNvPr id="12" name="Textfeld 11"/>
          <p:cNvSpPr txBox="1"/>
          <p:nvPr/>
        </p:nvSpPr>
        <p:spPr>
          <a:xfrm>
            <a:off x="6129227" y="6343650"/>
            <a:ext cx="37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5: </a:t>
            </a:r>
            <a:r>
              <a:rPr lang="en-US" sz="1100"/>
              <a:t>Frequency of used StartStations and EndStations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82148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Data Profiling 2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62634"/>
            <a:ext cx="10515600" cy="4351338"/>
          </a:xfrm>
        </p:spPr>
        <p:txBody>
          <a:bodyPr/>
          <a:lstStyle/>
          <a:p>
            <a:endParaRPr lang="de-DE" smtClean="0"/>
          </a:p>
          <a:p>
            <a:r>
              <a:rPr lang="de-DE" smtClean="0"/>
              <a:t>Usage of cycling route between stations over time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728456" y="6099825"/>
            <a:ext cx="273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6: </a:t>
            </a:r>
            <a:r>
              <a:rPr lang="en-US" sz="1100" smtClean="0"/>
              <a:t>Used bicycle routes over time plot</a:t>
            </a:r>
            <a:endParaRPr lang="de-DE" sz="1100"/>
          </a:p>
        </p:txBody>
      </p:sp>
      <p:pic>
        <p:nvPicPr>
          <p:cNvPr id="9" name="Grafik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64313" y="2094588"/>
            <a:ext cx="6663373" cy="4005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86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Prediction Hourly Base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62634"/>
            <a:ext cx="10515600" cy="4351338"/>
          </a:xfrm>
        </p:spPr>
        <p:txBody>
          <a:bodyPr/>
          <a:lstStyle/>
          <a:p>
            <a:endParaRPr lang="de-DE" smtClean="0"/>
          </a:p>
          <a:p>
            <a:r>
              <a:rPr lang="de-DE" smtClean="0"/>
              <a:t>Prediction of cycling usage on hourly base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533649"/>
            <a:ext cx="2562225" cy="110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Getting Weather Data (DarkSky API) 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609575" y="2967036"/>
            <a:ext cx="11430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901317" y="2533649"/>
            <a:ext cx="2562225" cy="110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Prepare cycling and weather data on a </a:t>
            </a:r>
            <a:r>
              <a:rPr lang="de-DE" b="1" smtClean="0">
                <a:solidFill>
                  <a:schemeClr val="tx1"/>
                </a:solidFill>
              </a:rPr>
              <a:t>hourly</a:t>
            </a:r>
            <a:r>
              <a:rPr lang="de-DE" smtClean="0">
                <a:solidFill>
                  <a:schemeClr val="tx1"/>
                </a:solidFill>
              </a:rPr>
              <a:t> granularity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7694171" y="2967036"/>
            <a:ext cx="11430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9000725" y="2533649"/>
            <a:ext cx="2562225" cy="110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Apply MLPRegressor on prepared data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62619" y="4295756"/>
            <a:ext cx="6600923" cy="110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Data Preparation 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7694171" y="4729143"/>
            <a:ext cx="11430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000724" y="4295755"/>
            <a:ext cx="2562225" cy="1104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Modelling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 nach rechts 24"/>
          <p:cNvSpPr/>
          <p:nvPr/>
        </p:nvSpPr>
        <p:spPr>
          <a:xfrm rot="16200000">
            <a:off x="1797366" y="3839050"/>
            <a:ext cx="643892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 rot="16200000">
            <a:off x="5948402" y="3839050"/>
            <a:ext cx="643892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 rot="16200000">
            <a:off x="9959890" y="3852366"/>
            <a:ext cx="643892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2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26"/>
            <a:ext cx="10515600" cy="1325563"/>
          </a:xfrm>
        </p:spPr>
        <p:txBody>
          <a:bodyPr/>
          <a:lstStyle/>
          <a:p>
            <a:r>
              <a:rPr lang="de-DE" smtClean="0">
                <a:cs typeface="Calibri Light"/>
              </a:rPr>
              <a:t>Prediction Hourly Base - Preparation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24844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5825" y="1787674"/>
            <a:ext cx="10515600" cy="450525"/>
          </a:xfrm>
        </p:spPr>
        <p:txBody>
          <a:bodyPr>
            <a:normAutofit lnSpcReduction="10000"/>
          </a:bodyPr>
          <a:lstStyle/>
          <a:p>
            <a:r>
              <a:rPr lang="de-DE" smtClean="0"/>
              <a:t>Prepare data on hourly base </a:t>
            </a:r>
            <a:r>
              <a:rPr lang="de-DE" smtClean="0">
                <a:sym typeface="Wingdings" panose="05000000000000000000" pitchFamily="2" charset="2"/>
              </a:rPr>
              <a:t> </a:t>
            </a:r>
            <a:r>
              <a:rPr lang="de-DE" b="1" smtClean="0">
                <a:sym typeface="Wingdings" panose="05000000000000000000" pitchFamily="2" charset="2"/>
              </a:rPr>
              <a:t>sliding window</a:t>
            </a:r>
            <a:r>
              <a:rPr lang="de-DE" smtClean="0">
                <a:sym typeface="Wingdings" panose="05000000000000000000" pitchFamily="2" charset="2"/>
              </a:rPr>
              <a:t>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5073"/>
            <a:ext cx="1061085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feld 20"/>
          <p:cNvSpPr txBox="1"/>
          <p:nvPr/>
        </p:nvSpPr>
        <p:spPr>
          <a:xfrm>
            <a:off x="4866809" y="5618436"/>
            <a:ext cx="2553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/>
              <a:t>Figure 7: </a:t>
            </a:r>
            <a:r>
              <a:rPr lang="en-US" sz="1100" smtClean="0"/>
              <a:t>Sliding window of weather data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0055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Larissa</vt:lpstr>
      <vt:lpstr>Final Presentation</vt:lpstr>
      <vt:lpstr>Agenda</vt:lpstr>
      <vt:lpstr>Hadoop Evaluation (Semester 1)</vt:lpstr>
      <vt:lpstr>Hadoop Evaluation (Semester 1)</vt:lpstr>
      <vt:lpstr>Hadoop Setup (Semester 2)</vt:lpstr>
      <vt:lpstr>Data Profiling</vt:lpstr>
      <vt:lpstr>Data Profiling 2</vt:lpstr>
      <vt:lpstr>Prediction Hourly Base</vt:lpstr>
      <vt:lpstr>Prediction Hourly Base - Preparation</vt:lpstr>
      <vt:lpstr>Prediction Hourly Base -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/>
  <cp:lastModifiedBy>Pascal Riedel</cp:lastModifiedBy>
  <cp:revision>167</cp:revision>
  <dcterms:created xsi:type="dcterms:W3CDTF">2012-07-30T21:06:50Z</dcterms:created>
  <dcterms:modified xsi:type="dcterms:W3CDTF">2019-07-03T10:28:34Z</dcterms:modified>
</cp:coreProperties>
</file>