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0" r:id="rId10"/>
    <p:sldId id="264" r:id="rId11"/>
    <p:sldId id="265" r:id="rId12"/>
    <p:sldId id="267" r:id="rId13"/>
    <p:sldId id="268" r:id="rId14"/>
    <p:sldId id="269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3BDABFE-95BD-4F38-96ED-FB4635EE5BB2}"/>
    <pc:docChg chg="addSld modSld">
      <pc:chgData name="" userId="" providerId="" clId="Web-{73BDABFE-95BD-4F38-96ED-FB4635EE5BB2}" dt="2019-07-02T21:41:54.359" v="207" actId="20577"/>
      <pc:docMkLst>
        <pc:docMk/>
      </pc:docMkLst>
      <pc:sldChg chg="modSp">
        <pc:chgData name="" userId="" providerId="" clId="Web-{73BDABFE-95BD-4F38-96ED-FB4635EE5BB2}" dt="2019-07-02T21:41:54.359" v="206" actId="20577"/>
        <pc:sldMkLst>
          <pc:docMk/>
          <pc:sldMk cId="2507649251" sldId="257"/>
        </pc:sldMkLst>
        <pc:spChg chg="mod">
          <ac:chgData name="" userId="" providerId="" clId="Web-{73BDABFE-95BD-4F38-96ED-FB4635EE5BB2}" dt="2019-07-02T21:41:54.359" v="206" actId="20577"/>
          <ac:spMkLst>
            <pc:docMk/>
            <pc:sldMk cId="2507649251" sldId="257"/>
            <ac:spMk id="3" creationId="{640FEFA4-74AB-4E04-8FFB-2A5BDC17761D}"/>
          </ac:spMkLst>
        </pc:spChg>
      </pc:sldChg>
      <pc:sldChg chg="addSp modSp">
        <pc:chgData name="" userId="" providerId="" clId="Web-{73BDABFE-95BD-4F38-96ED-FB4635EE5BB2}" dt="2019-07-02T21:23:28.260" v="40" actId="14100"/>
        <pc:sldMkLst>
          <pc:docMk/>
          <pc:sldMk cId="2416515538" sldId="267"/>
        </pc:sldMkLst>
        <pc:picChg chg="add mod">
          <ac:chgData name="" userId="" providerId="" clId="Web-{73BDABFE-95BD-4F38-96ED-FB4635EE5BB2}" dt="2019-07-02T21:23:13.931" v="38" actId="14100"/>
          <ac:picMkLst>
            <pc:docMk/>
            <pc:sldMk cId="2416515538" sldId="267"/>
            <ac:picMk id="2" creationId="{050C7986-65CB-433E-8C2A-1A9913D32B37}"/>
          </ac:picMkLst>
        </pc:picChg>
        <pc:picChg chg="mod">
          <ac:chgData name="" userId="" providerId="" clId="Web-{73BDABFE-95BD-4F38-96ED-FB4635EE5BB2}" dt="2019-07-02T21:23:28.260" v="40" actId="14100"/>
          <ac:picMkLst>
            <pc:docMk/>
            <pc:sldMk cId="2416515538" sldId="267"/>
            <ac:picMk id="6" creationId="{F4554C47-4586-48FA-8B35-034E816B8349}"/>
          </ac:picMkLst>
        </pc:picChg>
      </pc:sldChg>
      <pc:sldChg chg="addSp modSp">
        <pc:chgData name="" userId="" providerId="" clId="Web-{73BDABFE-95BD-4F38-96ED-FB4635EE5BB2}" dt="2019-07-02T21:23:35.635" v="42" actId="14100"/>
        <pc:sldMkLst>
          <pc:docMk/>
          <pc:sldMk cId="3874792817" sldId="268"/>
        </pc:sldMkLst>
        <pc:spChg chg="mod">
          <ac:chgData name="" userId="" providerId="" clId="Web-{73BDABFE-95BD-4F38-96ED-FB4635EE5BB2}" dt="2019-07-02T21:21:56.836" v="27" actId="1076"/>
          <ac:spMkLst>
            <pc:docMk/>
            <pc:sldMk cId="3874792817" sldId="268"/>
            <ac:spMk id="6" creationId="{98793914-0163-47A4-8900-91BFC60EDB0F}"/>
          </ac:spMkLst>
        </pc:spChg>
        <pc:picChg chg="add mod">
          <ac:chgData name="" userId="" providerId="" clId="Web-{73BDABFE-95BD-4F38-96ED-FB4635EE5BB2}" dt="2019-07-02T21:23:11.213" v="37" actId="14100"/>
          <ac:picMkLst>
            <pc:docMk/>
            <pc:sldMk cId="3874792817" sldId="268"/>
            <ac:picMk id="2" creationId="{4B0DB3F0-85D3-430F-B681-F9C696AD5D05}"/>
          </ac:picMkLst>
        </pc:picChg>
        <pc:picChg chg="mod">
          <ac:chgData name="" userId="" providerId="" clId="Web-{73BDABFE-95BD-4F38-96ED-FB4635EE5BB2}" dt="2019-07-02T21:23:35.635" v="42" actId="14100"/>
          <ac:picMkLst>
            <pc:docMk/>
            <pc:sldMk cId="3874792817" sldId="268"/>
            <ac:picMk id="4" creationId="{BD176D77-56AA-412A-BA54-A3E630A8A5DF}"/>
          </ac:picMkLst>
        </pc:picChg>
      </pc:sldChg>
      <pc:sldChg chg="addSp modSp">
        <pc:chgData name="" userId="" providerId="" clId="Web-{73BDABFE-95BD-4F38-96ED-FB4635EE5BB2}" dt="2019-07-02T21:23:42.166" v="43" actId="14100"/>
        <pc:sldMkLst>
          <pc:docMk/>
          <pc:sldMk cId="6279239" sldId="269"/>
        </pc:sldMkLst>
        <pc:picChg chg="add mod">
          <ac:chgData name="" userId="" providerId="" clId="Web-{73BDABFE-95BD-4F38-96ED-FB4635EE5BB2}" dt="2019-07-02T21:20:53.335" v="16" actId="1076"/>
          <ac:picMkLst>
            <pc:docMk/>
            <pc:sldMk cId="6279239" sldId="269"/>
            <ac:picMk id="2" creationId="{8EAA5CDB-6963-4E40-B612-30D6A1937B4E}"/>
          </ac:picMkLst>
        </pc:picChg>
        <pc:picChg chg="mod">
          <ac:chgData name="" userId="" providerId="" clId="Web-{73BDABFE-95BD-4F38-96ED-FB4635EE5BB2}" dt="2019-07-02T21:23:42.166" v="43" actId="14100"/>
          <ac:picMkLst>
            <pc:docMk/>
            <pc:sldMk cId="6279239" sldId="269"/>
            <ac:picMk id="4" creationId="{46472FB4-2EBC-4BA3-A283-CF61EDBCAC08}"/>
          </ac:picMkLst>
        </pc:picChg>
      </pc:sldChg>
      <pc:sldChg chg="modSp new">
        <pc:chgData name="" userId="" providerId="" clId="Web-{73BDABFE-95BD-4F38-96ED-FB4635EE5BB2}" dt="2019-07-02T21:32:32.551" v="146" actId="20577"/>
        <pc:sldMkLst>
          <pc:docMk/>
          <pc:sldMk cId="4237040405" sldId="270"/>
        </pc:sldMkLst>
        <pc:spChg chg="mod">
          <ac:chgData name="" userId="" providerId="" clId="Web-{73BDABFE-95BD-4F38-96ED-FB4635EE5BB2}" dt="2019-07-02T21:28:13.312" v="53" actId="20577"/>
          <ac:spMkLst>
            <pc:docMk/>
            <pc:sldMk cId="4237040405" sldId="270"/>
            <ac:spMk id="2" creationId="{3DCB312F-4935-43E2-B46F-242059B73467}"/>
          </ac:spMkLst>
        </pc:spChg>
        <pc:spChg chg="mod">
          <ac:chgData name="" userId="" providerId="" clId="Web-{73BDABFE-95BD-4F38-96ED-FB4635EE5BB2}" dt="2019-07-02T21:32:32.551" v="146" actId="20577"/>
          <ac:spMkLst>
            <pc:docMk/>
            <pc:sldMk cId="4237040405" sldId="270"/>
            <ac:spMk id="3" creationId="{CD92577B-CA3C-439B-BD42-F4C868229810}"/>
          </ac:spMkLst>
        </pc:spChg>
      </pc:sldChg>
    </pc:docChg>
  </pc:docChgLst>
  <pc:docChgLst>
    <pc:chgData clId="Web-{65B98004-1021-429E-8C48-A25E2A857D0B}"/>
    <pc:docChg chg="modSld">
      <pc:chgData name="" userId="" providerId="" clId="Web-{65B98004-1021-429E-8C48-A25E2A857D0B}" dt="2019-07-03T12:18:41.635" v="70" actId="20577"/>
      <pc:docMkLst>
        <pc:docMk/>
      </pc:docMkLst>
      <pc:sldChg chg="modSp">
        <pc:chgData name="" userId="" providerId="" clId="Web-{65B98004-1021-429E-8C48-A25E2A857D0B}" dt="2019-07-03T12:17:11.181" v="41" actId="20577"/>
        <pc:sldMkLst>
          <pc:docMk/>
          <pc:sldMk cId="2199166390" sldId="264"/>
        </pc:sldMkLst>
        <pc:spChg chg="mod">
          <ac:chgData name="" userId="" providerId="" clId="Web-{65B98004-1021-429E-8C48-A25E2A857D0B}" dt="2019-07-03T12:17:11.181" v="41" actId="20577"/>
          <ac:spMkLst>
            <pc:docMk/>
            <pc:sldMk cId="2199166390" sldId="264"/>
            <ac:spMk id="3" creationId="{A5FB69EC-26B7-41FC-A3CE-7A60930F04C4}"/>
          </ac:spMkLst>
        </pc:spChg>
      </pc:sldChg>
      <pc:sldChg chg="modSp">
        <pc:chgData name="" userId="" providerId="" clId="Web-{65B98004-1021-429E-8C48-A25E2A857D0B}" dt="2019-07-03T12:18:41.635" v="69" actId="20577"/>
        <pc:sldMkLst>
          <pc:docMk/>
          <pc:sldMk cId="4237040405" sldId="270"/>
        </pc:sldMkLst>
        <pc:spChg chg="mod">
          <ac:chgData name="" userId="" providerId="" clId="Web-{65B98004-1021-429E-8C48-A25E2A857D0B}" dt="2019-07-03T12:18:41.635" v="69" actId="20577"/>
          <ac:spMkLst>
            <pc:docMk/>
            <pc:sldMk cId="4237040405" sldId="270"/>
            <ac:spMk id="3" creationId="{CD92577B-CA3C-439B-BD42-F4C868229810}"/>
          </ac:spMkLst>
        </pc:spChg>
      </pc:sldChg>
    </pc:docChg>
  </pc:docChgLst>
  <pc:docChgLst>
    <pc:chgData clId="Web-{1B3D3311-57F5-480D-AD3E-584710840222}"/>
    <pc:docChg chg="addSld modSld sldOrd">
      <pc:chgData name="" userId="" providerId="" clId="Web-{1B3D3311-57F5-480D-AD3E-584710840222}" dt="2019-07-01T09:30:51.114" v="1227" actId="1076"/>
      <pc:docMkLst>
        <pc:docMk/>
      </pc:docMkLst>
      <pc:sldChg chg="modSp">
        <pc:chgData name="" userId="" providerId="" clId="Web-{1B3D3311-57F5-480D-AD3E-584710840222}" dt="2019-07-01T08:11:24.028" v="18" actId="20577"/>
        <pc:sldMkLst>
          <pc:docMk/>
          <pc:sldMk cId="1577499883" sldId="256"/>
        </pc:sldMkLst>
        <pc:spChg chg="mod">
          <ac:chgData name="" userId="" providerId="" clId="Web-{1B3D3311-57F5-480D-AD3E-584710840222}" dt="2019-07-01T08:11:04.716" v="13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" userId="" providerId="" clId="Web-{1B3D3311-57F5-480D-AD3E-584710840222}" dt="2019-07-01T08:11:24.028" v="18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modSp new">
        <pc:chgData name="" userId="" providerId="" clId="Web-{1B3D3311-57F5-480D-AD3E-584710840222}" dt="2019-07-01T08:51:07.103" v="517" actId="20577"/>
        <pc:sldMkLst>
          <pc:docMk/>
          <pc:sldMk cId="2507649251" sldId="257"/>
        </pc:sldMkLst>
        <pc:spChg chg="mod">
          <ac:chgData name="" userId="" providerId="" clId="Web-{1B3D3311-57F5-480D-AD3E-584710840222}" dt="2019-07-01T08:12:21.497" v="26" actId="20577"/>
          <ac:spMkLst>
            <pc:docMk/>
            <pc:sldMk cId="2507649251" sldId="257"/>
            <ac:spMk id="2" creationId="{D0054D95-A1B8-41E7-9324-C6035C8B9A27}"/>
          </ac:spMkLst>
        </pc:spChg>
        <pc:spChg chg="mod">
          <ac:chgData name="" userId="" providerId="" clId="Web-{1B3D3311-57F5-480D-AD3E-584710840222}" dt="2019-07-01T08:51:07.103" v="517" actId="20577"/>
          <ac:spMkLst>
            <pc:docMk/>
            <pc:sldMk cId="2507649251" sldId="257"/>
            <ac:spMk id="3" creationId="{640FEFA4-74AB-4E04-8FFB-2A5BDC17761D}"/>
          </ac:spMkLst>
        </pc:spChg>
      </pc:sldChg>
      <pc:sldChg chg="addSp delSp modSp new mod modClrScheme chgLayout">
        <pc:chgData name="" userId="" providerId="" clId="Web-{1B3D3311-57F5-480D-AD3E-584710840222}" dt="2019-07-01T08:26:13.090" v="376" actId="20577"/>
        <pc:sldMkLst>
          <pc:docMk/>
          <pc:sldMk cId="2537164507" sldId="258"/>
        </pc:sldMkLst>
        <pc:spChg chg="mod ord">
          <ac:chgData name="" userId="" providerId="" clId="Web-{1B3D3311-57F5-480D-AD3E-584710840222}" dt="2019-07-01T08:26:13.090" v="376" actId="20577"/>
          <ac:spMkLst>
            <pc:docMk/>
            <pc:sldMk cId="2537164507" sldId="258"/>
            <ac:spMk id="2" creationId="{91433D70-A84D-4825-9F22-33ED4CD61E17}"/>
          </ac:spMkLst>
        </pc:spChg>
        <pc:spChg chg="mod ord">
          <ac:chgData name="" userId="" providerId="" clId="Web-{1B3D3311-57F5-480D-AD3E-584710840222}" dt="2019-07-01T08:26:03.840" v="371" actId="20577"/>
          <ac:spMkLst>
            <pc:docMk/>
            <pc:sldMk cId="2537164507" sldId="258"/>
            <ac:spMk id="3" creationId="{A5FB69EC-26B7-41FC-A3CE-7A60930F04C4}"/>
          </ac:spMkLst>
        </pc:spChg>
        <pc:spChg chg="add del mod ord">
          <ac:chgData name="" userId="" providerId="" clId="Web-{1B3D3311-57F5-480D-AD3E-584710840222}" dt="2019-07-01T08:24:44.871" v="314"/>
          <ac:spMkLst>
            <pc:docMk/>
            <pc:sldMk cId="2537164507" sldId="258"/>
            <ac:spMk id="4" creationId="{53AAB862-AFF1-4AD7-9231-84D8A3383AF1}"/>
          </ac:spMkLst>
        </pc:spChg>
        <pc:picChg chg="add mod ord">
          <ac:chgData name="" userId="" providerId="" clId="Web-{1B3D3311-57F5-480D-AD3E-584710840222}" dt="2019-07-01T08:26:07.418" v="373" actId="1076"/>
          <ac:picMkLst>
            <pc:docMk/>
            <pc:sldMk cId="2537164507" sldId="258"/>
            <ac:picMk id="5" creationId="{362DDDEB-4844-4F98-A7E2-B83495E15905}"/>
          </ac:picMkLst>
        </pc:picChg>
      </pc:sldChg>
      <pc:sldChg chg="addSp modSp add replId">
        <pc:chgData name="" userId="" providerId="" clId="Web-{1B3D3311-57F5-480D-AD3E-584710840222}" dt="2019-07-01T08:41:27.744" v="438" actId="1076"/>
        <pc:sldMkLst>
          <pc:docMk/>
          <pc:sldMk cId="3688324176" sldId="259"/>
        </pc:sldMkLst>
        <pc:spChg chg="mod">
          <ac:chgData name="" userId="" providerId="" clId="Web-{1B3D3311-57F5-480D-AD3E-584710840222}" dt="2019-07-01T08:38:42.385" v="381" actId="20577"/>
          <ac:spMkLst>
            <pc:docMk/>
            <pc:sldMk cId="3688324176" sldId="259"/>
            <ac:spMk id="2" creationId="{91433D70-A84D-4825-9F22-33ED4CD61E17}"/>
          </ac:spMkLst>
        </pc:spChg>
        <pc:spChg chg="mod">
          <ac:chgData name="" userId="" providerId="" clId="Web-{1B3D3311-57F5-480D-AD3E-584710840222}" dt="2019-07-01T08:39:19.260" v="400" actId="20577"/>
          <ac:spMkLst>
            <pc:docMk/>
            <pc:sldMk cId="3688324176" sldId="259"/>
            <ac:spMk id="3" creationId="{A5FB69EC-26B7-41FC-A3CE-7A60930F04C4}"/>
          </ac:spMkLst>
        </pc:spChg>
        <pc:spChg chg="add mod">
          <ac:chgData name="" userId="" providerId="" clId="Web-{1B3D3311-57F5-480D-AD3E-584710840222}" dt="2019-07-01T08:41:16.510" v="434" actId="20577"/>
          <ac:spMkLst>
            <pc:docMk/>
            <pc:sldMk cId="3688324176" sldId="259"/>
            <ac:spMk id="4" creationId="{F417D651-56B9-4E45-95E9-83A5A229BDDC}"/>
          </ac:spMkLst>
        </pc:spChg>
        <pc:picChg chg="mod">
          <ac:chgData name="" userId="" providerId="" clId="Web-{1B3D3311-57F5-480D-AD3E-584710840222}" dt="2019-07-01T08:41:27.744" v="438" actId="1076"/>
          <ac:picMkLst>
            <pc:docMk/>
            <pc:sldMk cId="3688324176" sldId="259"/>
            <ac:picMk id="5" creationId="{362DDDEB-4844-4F98-A7E2-B83495E15905}"/>
          </ac:picMkLst>
        </pc:picChg>
      </pc:sldChg>
      <pc:sldChg chg="addSp delSp modSp add ord replId">
        <pc:chgData name="" userId="" providerId="" clId="Web-{1B3D3311-57F5-480D-AD3E-584710840222}" dt="2019-07-01T08:51:11.103" v="520"/>
        <pc:sldMkLst>
          <pc:docMk/>
          <pc:sldMk cId="1153161000" sldId="260"/>
        </pc:sldMkLst>
        <pc:spChg chg="mod">
          <ac:chgData name="" userId="" providerId="" clId="Web-{1B3D3311-57F5-480D-AD3E-584710840222}" dt="2019-07-01T08:41:55.229" v="449" actId="20577"/>
          <ac:spMkLst>
            <pc:docMk/>
            <pc:sldMk cId="1153161000" sldId="260"/>
            <ac:spMk id="2" creationId="{91433D70-A84D-4825-9F22-33ED4CD61E17}"/>
          </ac:spMkLst>
        </pc:spChg>
        <pc:spChg chg="mod">
          <ac:chgData name="" userId="" providerId="" clId="Web-{1B3D3311-57F5-480D-AD3E-584710840222}" dt="2019-07-01T08:50:50.603" v="513" actId="20577"/>
          <ac:spMkLst>
            <pc:docMk/>
            <pc:sldMk cId="1153161000" sldId="260"/>
            <ac:spMk id="3" creationId="{A5FB69EC-26B7-41FC-A3CE-7A60930F04C4}"/>
          </ac:spMkLst>
        </pc:spChg>
        <pc:spChg chg="del mod">
          <ac:chgData name="" userId="" providerId="" clId="Web-{1B3D3311-57F5-480D-AD3E-584710840222}" dt="2019-07-01T08:41:41.775" v="442"/>
          <ac:spMkLst>
            <pc:docMk/>
            <pc:sldMk cId="1153161000" sldId="260"/>
            <ac:spMk id="4" creationId="{F417D651-56B9-4E45-95E9-83A5A229BDDC}"/>
          </ac:spMkLst>
        </pc:spChg>
        <pc:picChg chg="del">
          <ac:chgData name="" userId="" providerId="" clId="Web-{1B3D3311-57F5-480D-AD3E-584710840222}" dt="2019-07-01T08:41:56.026" v="451"/>
          <ac:picMkLst>
            <pc:docMk/>
            <pc:sldMk cId="1153161000" sldId="260"/>
            <ac:picMk id="5" creationId="{362DDDEB-4844-4F98-A7E2-B83495E15905}"/>
          </ac:picMkLst>
        </pc:picChg>
        <pc:picChg chg="add mod">
          <ac:chgData name="" userId="" providerId="" clId="Web-{1B3D3311-57F5-480D-AD3E-584710840222}" dt="2019-07-01T08:49:28.447" v="472" actId="1076"/>
          <ac:picMkLst>
            <pc:docMk/>
            <pc:sldMk cId="1153161000" sldId="260"/>
            <ac:picMk id="6" creationId="{4A87C837-19C1-435B-8418-9A1A36909775}"/>
          </ac:picMkLst>
        </pc:picChg>
      </pc:sldChg>
      <pc:sldChg chg="addSp delSp modSp add replId">
        <pc:chgData name="" userId="" providerId="" clId="Web-{1B3D3311-57F5-480D-AD3E-584710840222}" dt="2019-07-01T09:01:35.367" v="710" actId="14100"/>
        <pc:sldMkLst>
          <pc:docMk/>
          <pc:sldMk cId="662919124" sldId="261"/>
        </pc:sldMkLst>
        <pc:spChg chg="mod">
          <ac:chgData name="" userId="" providerId="" clId="Web-{1B3D3311-57F5-480D-AD3E-584710840222}" dt="2019-07-01T08:51:21.868" v="532" actId="20577"/>
          <ac:spMkLst>
            <pc:docMk/>
            <pc:sldMk cId="662919124" sldId="261"/>
            <ac:spMk id="2" creationId="{91433D70-A84D-4825-9F22-33ED4CD61E17}"/>
          </ac:spMkLst>
        </pc:spChg>
        <pc:spChg chg="mod">
          <ac:chgData name="" userId="" providerId="" clId="Web-{1B3D3311-57F5-480D-AD3E-584710840222}" dt="2019-07-01T08:57:03.118" v="696" actId="1076"/>
          <ac:spMkLst>
            <pc:docMk/>
            <pc:sldMk cId="662919124" sldId="261"/>
            <ac:spMk id="3" creationId="{A5FB69EC-26B7-41FC-A3CE-7A60930F04C4}"/>
          </ac:spMkLst>
        </pc:spChg>
        <pc:picChg chg="add mod">
          <ac:chgData name="" userId="" providerId="" clId="Web-{1B3D3311-57F5-480D-AD3E-584710840222}" dt="2019-07-01T09:01:10.445" v="702" actId="1076"/>
          <ac:picMkLst>
            <pc:docMk/>
            <pc:sldMk cId="662919124" sldId="261"/>
            <ac:picMk id="4" creationId="{7CB5E8E5-6FA9-46C2-B1A2-1F0DB013A554}"/>
          </ac:picMkLst>
        </pc:picChg>
        <pc:picChg chg="del">
          <ac:chgData name="" userId="" providerId="" clId="Web-{1B3D3311-57F5-480D-AD3E-584710840222}" dt="2019-07-01T08:51:27.946" v="538"/>
          <ac:picMkLst>
            <pc:docMk/>
            <pc:sldMk cId="662919124" sldId="261"/>
            <ac:picMk id="6" creationId="{4A87C837-19C1-435B-8418-9A1A36909775}"/>
          </ac:picMkLst>
        </pc:picChg>
        <pc:picChg chg="add mod">
          <ac:chgData name="" userId="" providerId="" clId="Web-{1B3D3311-57F5-480D-AD3E-584710840222}" dt="2019-07-01T09:01:11.945" v="703" actId="1076"/>
          <ac:picMkLst>
            <pc:docMk/>
            <pc:sldMk cId="662919124" sldId="261"/>
            <ac:picMk id="7" creationId="{941D8DAD-FC01-4235-9EC4-600EFDF0BC1F}"/>
          </ac:picMkLst>
        </pc:picChg>
        <pc:picChg chg="add mod">
          <ac:chgData name="" userId="" providerId="" clId="Web-{1B3D3311-57F5-480D-AD3E-584710840222}" dt="2019-07-01T09:01:21.211" v="705" actId="1076"/>
          <ac:picMkLst>
            <pc:docMk/>
            <pc:sldMk cId="662919124" sldId="261"/>
            <ac:picMk id="9" creationId="{85601A92-142C-4BD1-972A-25BB2C959C42}"/>
          </ac:picMkLst>
        </pc:picChg>
        <pc:picChg chg="add mod">
          <ac:chgData name="" userId="" providerId="" clId="Web-{1B3D3311-57F5-480D-AD3E-584710840222}" dt="2019-07-01T09:01:35.367" v="710" actId="14100"/>
          <ac:picMkLst>
            <pc:docMk/>
            <pc:sldMk cId="662919124" sldId="261"/>
            <ac:picMk id="11" creationId="{E8CF5CB0-3772-426E-8FF0-24C73DB4E6AA}"/>
          </ac:picMkLst>
        </pc:picChg>
      </pc:sldChg>
      <pc:sldChg chg="addSp delSp modSp add replId">
        <pc:chgData name="" userId="" providerId="" clId="Web-{1B3D3311-57F5-480D-AD3E-584710840222}" dt="2019-07-01T09:03:47.242" v="777" actId="14100"/>
        <pc:sldMkLst>
          <pc:docMk/>
          <pc:sldMk cId="677189955" sldId="262"/>
        </pc:sldMkLst>
        <pc:spChg chg="mod">
          <ac:chgData name="" userId="" providerId="" clId="Web-{1B3D3311-57F5-480D-AD3E-584710840222}" dt="2019-07-01T09:03:18.336" v="767" actId="20577"/>
          <ac:spMkLst>
            <pc:docMk/>
            <pc:sldMk cId="677189955" sldId="262"/>
            <ac:spMk id="2" creationId="{91433D70-A84D-4825-9F22-33ED4CD61E17}"/>
          </ac:spMkLst>
        </pc:spChg>
        <pc:spChg chg="mod">
          <ac:chgData name="" userId="" providerId="" clId="Web-{1B3D3311-57F5-480D-AD3E-584710840222}" dt="2019-07-01T09:02:25.055" v="740" actId="20577"/>
          <ac:spMkLst>
            <pc:docMk/>
            <pc:sldMk cId="677189955" sldId="262"/>
            <ac:spMk id="3" creationId="{A5FB69EC-26B7-41FC-A3CE-7A60930F04C4}"/>
          </ac:spMkLst>
        </pc:spChg>
        <pc:picChg chg="del">
          <ac:chgData name="" userId="" providerId="" clId="Web-{1B3D3311-57F5-480D-AD3E-584710840222}" dt="2019-07-01T09:02:06.430" v="739"/>
          <ac:picMkLst>
            <pc:docMk/>
            <pc:sldMk cId="677189955" sldId="262"/>
            <ac:picMk id="4" creationId="{7CB5E8E5-6FA9-46C2-B1A2-1F0DB013A554}"/>
          </ac:picMkLst>
        </pc:picChg>
        <pc:picChg chg="add mod">
          <ac:chgData name="" userId="" providerId="" clId="Web-{1B3D3311-57F5-480D-AD3E-584710840222}" dt="2019-07-01T09:03:47.242" v="777" actId="14100"/>
          <ac:picMkLst>
            <pc:docMk/>
            <pc:sldMk cId="677189955" sldId="262"/>
            <ac:picMk id="5" creationId="{F64308CC-262A-4C3B-8A05-0DD681DD84D9}"/>
          </ac:picMkLst>
        </pc:picChg>
        <pc:picChg chg="del">
          <ac:chgData name="" userId="" providerId="" clId="Web-{1B3D3311-57F5-480D-AD3E-584710840222}" dt="2019-07-01T09:02:05.836" v="738"/>
          <ac:picMkLst>
            <pc:docMk/>
            <pc:sldMk cId="677189955" sldId="262"/>
            <ac:picMk id="7" creationId="{941D8DAD-FC01-4235-9EC4-600EFDF0BC1F}"/>
          </ac:picMkLst>
        </pc:picChg>
        <pc:picChg chg="del">
          <ac:chgData name="" userId="" providerId="" clId="Web-{1B3D3311-57F5-480D-AD3E-584710840222}" dt="2019-07-01T09:02:05.102" v="737"/>
          <ac:picMkLst>
            <pc:docMk/>
            <pc:sldMk cId="677189955" sldId="262"/>
            <ac:picMk id="9" creationId="{85601A92-142C-4BD1-972A-25BB2C959C42}"/>
          </ac:picMkLst>
        </pc:picChg>
        <pc:picChg chg="del">
          <ac:chgData name="" userId="" providerId="" clId="Web-{1B3D3311-57F5-480D-AD3E-584710840222}" dt="2019-07-01T09:02:04.383" v="736"/>
          <ac:picMkLst>
            <pc:docMk/>
            <pc:sldMk cId="677189955" sldId="262"/>
            <ac:picMk id="11" creationId="{E8CF5CB0-3772-426E-8FF0-24C73DB4E6AA}"/>
          </ac:picMkLst>
        </pc:picChg>
      </pc:sldChg>
      <pc:sldChg chg="modSp add ord replId">
        <pc:chgData name="" userId="" providerId="" clId="Web-{1B3D3311-57F5-480D-AD3E-584710840222}" dt="2019-07-01T09:03:09.867" v="756"/>
        <pc:sldMkLst>
          <pc:docMk/>
          <pc:sldMk cId="1844433206" sldId="263"/>
        </pc:sldMkLst>
        <pc:spChg chg="mod">
          <ac:chgData name="" userId="" providerId="" clId="Web-{1B3D3311-57F5-480D-AD3E-584710840222}" dt="2019-07-01T09:03:04.039" v="752" actId="20577"/>
          <ac:spMkLst>
            <pc:docMk/>
            <pc:sldMk cId="1844433206" sldId="263"/>
            <ac:spMk id="2" creationId="{91433D70-A84D-4825-9F22-33ED4CD61E17}"/>
          </ac:spMkLst>
        </pc:spChg>
      </pc:sldChg>
      <pc:sldChg chg="addSp delSp modSp add replId">
        <pc:chgData name="" userId="" providerId="" clId="Web-{1B3D3311-57F5-480D-AD3E-584710840222}" dt="2019-07-01T09:17:06.928" v="1035" actId="14100"/>
        <pc:sldMkLst>
          <pc:docMk/>
          <pc:sldMk cId="2199166390" sldId="264"/>
        </pc:sldMkLst>
        <pc:spChg chg="mod">
          <ac:chgData name="" userId="" providerId="" clId="Web-{1B3D3311-57F5-480D-AD3E-584710840222}" dt="2019-07-01T09:14:33.241" v="928" actId="20577"/>
          <ac:spMkLst>
            <pc:docMk/>
            <pc:sldMk cId="2199166390" sldId="264"/>
            <ac:spMk id="2" creationId="{91433D70-A84D-4825-9F22-33ED4CD61E17}"/>
          </ac:spMkLst>
        </pc:spChg>
        <pc:spChg chg="mod">
          <ac:chgData name="" userId="" providerId="" clId="Web-{1B3D3311-57F5-480D-AD3E-584710840222}" dt="2019-07-01T09:17:03.163" v="1033" actId="20577"/>
          <ac:spMkLst>
            <pc:docMk/>
            <pc:sldMk cId="2199166390" sldId="264"/>
            <ac:spMk id="3" creationId="{A5FB69EC-26B7-41FC-A3CE-7A60930F04C4}"/>
          </ac:spMkLst>
        </pc:spChg>
        <pc:picChg chg="add del mod">
          <ac:chgData name="" userId="" providerId="" clId="Web-{1B3D3311-57F5-480D-AD3E-584710840222}" dt="2019-07-01T09:16:39.100" v="990"/>
          <ac:picMkLst>
            <pc:docMk/>
            <pc:sldMk cId="2199166390" sldId="264"/>
            <ac:picMk id="4" creationId="{87C292E6-4A55-4EF2-AB75-9414CFF73465}"/>
          </ac:picMkLst>
        </pc:picChg>
        <pc:picChg chg="del mod">
          <ac:chgData name="" userId="" providerId="" clId="Web-{1B3D3311-57F5-480D-AD3E-584710840222}" dt="2019-07-01T09:04:43.336" v="810"/>
          <ac:picMkLst>
            <pc:docMk/>
            <pc:sldMk cId="2199166390" sldId="264"/>
            <ac:picMk id="5" creationId="{F64308CC-262A-4C3B-8A05-0DD681DD84D9}"/>
          </ac:picMkLst>
        </pc:picChg>
        <pc:picChg chg="add mod">
          <ac:chgData name="" userId="" providerId="" clId="Web-{1B3D3311-57F5-480D-AD3E-584710840222}" dt="2019-07-01T09:17:06.928" v="1035" actId="14100"/>
          <ac:picMkLst>
            <pc:docMk/>
            <pc:sldMk cId="2199166390" sldId="264"/>
            <ac:picMk id="7" creationId="{986A15C1-FA26-411A-816B-A8E0EC39BA50}"/>
          </ac:picMkLst>
        </pc:picChg>
      </pc:sldChg>
      <pc:sldChg chg="modSp add replId">
        <pc:chgData name="" userId="" providerId="" clId="Web-{1B3D3311-57F5-480D-AD3E-584710840222}" dt="2019-07-01T09:30:51.114" v="1227" actId="1076"/>
        <pc:sldMkLst>
          <pc:docMk/>
          <pc:sldMk cId="2112791182" sldId="265"/>
        </pc:sldMkLst>
        <pc:spChg chg="mod">
          <ac:chgData name="" userId="" providerId="" clId="Web-{1B3D3311-57F5-480D-AD3E-584710840222}" dt="2019-07-01T09:20:29.038" v="1054" actId="20577"/>
          <ac:spMkLst>
            <pc:docMk/>
            <pc:sldMk cId="2112791182" sldId="265"/>
            <ac:spMk id="2" creationId="{91433D70-A84D-4825-9F22-33ED4CD61E17}"/>
          </ac:spMkLst>
        </pc:spChg>
        <pc:spChg chg="mod">
          <ac:chgData name="" userId="" providerId="" clId="Web-{1B3D3311-57F5-480D-AD3E-584710840222}" dt="2019-07-01T09:22:01.881" v="1087" actId="20577"/>
          <ac:spMkLst>
            <pc:docMk/>
            <pc:sldMk cId="2112791182" sldId="265"/>
            <ac:spMk id="3" creationId="{A5FB69EC-26B7-41FC-A3CE-7A60930F04C4}"/>
          </ac:spMkLst>
        </pc:spChg>
        <pc:picChg chg="mod">
          <ac:chgData name="" userId="" providerId="" clId="Web-{1B3D3311-57F5-480D-AD3E-584710840222}" dt="2019-07-01T09:30:51.114" v="1227" actId="1076"/>
          <ac:picMkLst>
            <pc:docMk/>
            <pc:sldMk cId="2112791182" sldId="265"/>
            <ac:picMk id="7" creationId="{986A15C1-FA26-411A-816B-A8E0EC39BA50}"/>
          </ac:picMkLst>
        </pc:picChg>
      </pc:sldChg>
      <pc:sldChg chg="addSp delSp modSp add replId">
        <pc:chgData name="" userId="" providerId="" clId="Web-{1B3D3311-57F5-480D-AD3E-584710840222}" dt="2019-07-01T09:29:05.380" v="1224" actId="20577"/>
        <pc:sldMkLst>
          <pc:docMk/>
          <pc:sldMk cId="1274550561" sldId="266"/>
        </pc:sldMkLst>
        <pc:spChg chg="mod">
          <ac:chgData name="" userId="" providerId="" clId="Web-{1B3D3311-57F5-480D-AD3E-584710840222}" dt="2019-07-01T09:22:20.115" v="1105" actId="20577"/>
          <ac:spMkLst>
            <pc:docMk/>
            <pc:sldMk cId="1274550561" sldId="266"/>
            <ac:spMk id="2" creationId="{91433D70-A84D-4825-9F22-33ED4CD61E17}"/>
          </ac:spMkLst>
        </pc:spChg>
        <pc:spChg chg="del mod">
          <ac:chgData name="" userId="" providerId="" clId="Web-{1B3D3311-57F5-480D-AD3E-584710840222}" dt="2019-07-01T09:26:24.084" v="1160"/>
          <ac:spMkLst>
            <pc:docMk/>
            <pc:sldMk cId="1274550561" sldId="266"/>
            <ac:spMk id="3" creationId="{A5FB69EC-26B7-41FC-A3CE-7A60930F04C4}"/>
          </ac:spMkLst>
        </pc:spChg>
        <pc:spChg chg="add del">
          <ac:chgData name="" userId="" providerId="" clId="Web-{1B3D3311-57F5-480D-AD3E-584710840222}" dt="2019-07-01T09:26:48.662" v="1164"/>
          <ac:spMkLst>
            <pc:docMk/>
            <pc:sldMk cId="1274550561" sldId="266"/>
            <ac:spMk id="6" creationId="{A8EBF116-6FF7-4CC7-A4FD-FF25C20A7D00}"/>
          </ac:spMkLst>
        </pc:spChg>
        <pc:spChg chg="add mod">
          <ac:chgData name="" userId="" providerId="" clId="Web-{1B3D3311-57F5-480D-AD3E-584710840222}" dt="2019-07-01T09:29:05.380" v="1224" actId="20577"/>
          <ac:spMkLst>
            <pc:docMk/>
            <pc:sldMk cId="1274550561" sldId="266"/>
            <ac:spMk id="8" creationId="{42D01E25-C0B2-403E-815F-56572710674D}"/>
          </ac:spMkLst>
        </pc:spChg>
        <pc:picChg chg="add mod ord">
          <ac:chgData name="" userId="" providerId="" clId="Web-{1B3D3311-57F5-480D-AD3E-584710840222}" dt="2019-07-01T09:26:28.099" v="1162" actId="1076"/>
          <ac:picMkLst>
            <pc:docMk/>
            <pc:sldMk cId="1274550561" sldId="266"/>
            <ac:picMk id="4" creationId="{1397481D-198A-4A36-B593-1B9A4A0F99A1}"/>
          </ac:picMkLst>
        </pc:picChg>
        <pc:picChg chg="del">
          <ac:chgData name="" userId="" providerId="" clId="Web-{1B3D3311-57F5-480D-AD3E-584710840222}" dt="2019-07-01T09:22:45.662" v="1108"/>
          <ac:picMkLst>
            <pc:docMk/>
            <pc:sldMk cId="1274550561" sldId="266"/>
            <ac:picMk id="7" creationId="{986A15C1-FA26-411A-816B-A8E0EC39BA50}"/>
          </ac:picMkLst>
        </pc:picChg>
      </pc:sldChg>
    </pc:docChg>
  </pc:docChgLst>
  <pc:docChgLst>
    <pc:chgData clId="Web-{FFB5AF53-8481-4EF4-A167-365DD9A808A9}"/>
    <pc:docChg chg="addSld modSld">
      <pc:chgData name="" userId="" providerId="" clId="Web-{FFB5AF53-8481-4EF4-A167-365DD9A808A9}" dt="2019-07-02T20:56:44.360" v="67" actId="14100"/>
      <pc:docMkLst>
        <pc:docMk/>
      </pc:docMkLst>
      <pc:sldChg chg="addSp delSp modSp new">
        <pc:chgData name="" userId="" providerId="" clId="Web-{FFB5AF53-8481-4EF4-A167-365DD9A808A9}" dt="2019-07-02T20:56:31.501" v="65" actId="14100"/>
        <pc:sldMkLst>
          <pc:docMk/>
          <pc:sldMk cId="2416515538" sldId="267"/>
        </pc:sldMkLst>
        <pc:spChg chg="del">
          <ac:chgData name="" userId="" providerId="" clId="Web-{FFB5AF53-8481-4EF4-A167-365DD9A808A9}" dt="2019-07-02T20:48:00.852" v="1"/>
          <ac:spMkLst>
            <pc:docMk/>
            <pc:sldMk cId="2416515538" sldId="267"/>
            <ac:spMk id="2" creationId="{D2FC625D-E350-4AEC-9A28-A956343D63FB}"/>
          </ac:spMkLst>
        </pc:spChg>
        <pc:spChg chg="del mod">
          <ac:chgData name="" userId="" providerId="" clId="Web-{FFB5AF53-8481-4EF4-A167-365DD9A808A9}" dt="2019-07-02T20:48:04.774" v="5"/>
          <ac:spMkLst>
            <pc:docMk/>
            <pc:sldMk cId="2416515538" sldId="267"/>
            <ac:spMk id="3" creationId="{95DD2FE6-FA02-435B-B0C0-4604A662C47C}"/>
          </ac:spMkLst>
        </pc:spChg>
        <pc:spChg chg="add mod">
          <ac:chgData name="" userId="" providerId="" clId="Web-{FFB5AF53-8481-4EF4-A167-365DD9A808A9}" dt="2019-07-02T20:56:31.501" v="65" actId="14100"/>
          <ac:spMkLst>
            <pc:docMk/>
            <pc:sldMk cId="2416515538" sldId="267"/>
            <ac:spMk id="8" creationId="{D0390F21-2108-4DD8-BC1C-AB1BC99DC455}"/>
          </ac:spMkLst>
        </pc:spChg>
        <pc:picChg chg="add del mod">
          <ac:chgData name="" userId="" providerId="" clId="Web-{FFB5AF53-8481-4EF4-A167-365DD9A808A9}" dt="2019-07-02T20:51:35.606" v="11"/>
          <ac:picMkLst>
            <pc:docMk/>
            <pc:sldMk cId="2416515538" sldId="267"/>
            <ac:picMk id="4" creationId="{CEBB2910-827A-463C-84BE-3D57AB5A1A7C}"/>
          </ac:picMkLst>
        </pc:picChg>
        <pc:picChg chg="add mod">
          <ac:chgData name="" userId="" providerId="" clId="Web-{FFB5AF53-8481-4EF4-A167-365DD9A808A9}" dt="2019-07-02T20:55:27.625" v="49" actId="1076"/>
          <ac:picMkLst>
            <pc:docMk/>
            <pc:sldMk cId="2416515538" sldId="267"/>
            <ac:picMk id="6" creationId="{F4554C47-4586-48FA-8B35-034E816B8349}"/>
          </ac:picMkLst>
        </pc:picChg>
      </pc:sldChg>
      <pc:sldChg chg="addSp delSp modSp new">
        <pc:chgData name="" userId="" providerId="" clId="Web-{FFB5AF53-8481-4EF4-A167-365DD9A808A9}" dt="2019-07-02T20:56:40.219" v="66" actId="14100"/>
        <pc:sldMkLst>
          <pc:docMk/>
          <pc:sldMk cId="3874792817" sldId="268"/>
        </pc:sldMkLst>
        <pc:spChg chg="del">
          <ac:chgData name="" userId="" providerId="" clId="Web-{FFB5AF53-8481-4EF4-A167-365DD9A808A9}" dt="2019-07-02T20:52:52.356" v="20"/>
          <ac:spMkLst>
            <pc:docMk/>
            <pc:sldMk cId="3874792817" sldId="268"/>
            <ac:spMk id="2" creationId="{D781FA88-5ACD-4D74-83F3-AC60AE0872E3}"/>
          </ac:spMkLst>
        </pc:spChg>
        <pc:spChg chg="del">
          <ac:chgData name="" userId="" providerId="" clId="Web-{FFB5AF53-8481-4EF4-A167-365DD9A808A9}" dt="2019-07-02T20:52:54.810" v="21"/>
          <ac:spMkLst>
            <pc:docMk/>
            <pc:sldMk cId="3874792817" sldId="268"/>
            <ac:spMk id="3" creationId="{EC2CA1F6-352D-4BD5-801D-6D8FB12952AA}"/>
          </ac:spMkLst>
        </pc:spChg>
        <pc:spChg chg="add mod">
          <ac:chgData name="" userId="" providerId="" clId="Web-{FFB5AF53-8481-4EF4-A167-365DD9A808A9}" dt="2019-07-02T20:56:40.219" v="66" actId="14100"/>
          <ac:spMkLst>
            <pc:docMk/>
            <pc:sldMk cId="3874792817" sldId="268"/>
            <ac:spMk id="6" creationId="{98793914-0163-47A4-8900-91BFC60EDB0F}"/>
          </ac:spMkLst>
        </pc:spChg>
        <pc:picChg chg="add mod">
          <ac:chgData name="" userId="" providerId="" clId="Web-{FFB5AF53-8481-4EF4-A167-365DD9A808A9}" dt="2019-07-02T20:55:18.203" v="45" actId="1076"/>
          <ac:picMkLst>
            <pc:docMk/>
            <pc:sldMk cId="3874792817" sldId="268"/>
            <ac:picMk id="4" creationId="{BD176D77-56AA-412A-BA54-A3E630A8A5DF}"/>
          </ac:picMkLst>
        </pc:picChg>
      </pc:sldChg>
      <pc:sldChg chg="addSp delSp modSp new">
        <pc:chgData name="" userId="" providerId="" clId="Web-{FFB5AF53-8481-4EF4-A167-365DD9A808A9}" dt="2019-07-02T20:56:44.360" v="67" actId="14100"/>
        <pc:sldMkLst>
          <pc:docMk/>
          <pc:sldMk cId="6279239" sldId="269"/>
        </pc:sldMkLst>
        <pc:spChg chg="del">
          <ac:chgData name="" userId="" providerId="" clId="Web-{FFB5AF53-8481-4EF4-A167-365DD9A808A9}" dt="2019-07-02T20:53:52.218" v="30"/>
          <ac:spMkLst>
            <pc:docMk/>
            <pc:sldMk cId="6279239" sldId="269"/>
            <ac:spMk id="2" creationId="{0B97B967-C3AA-435E-AD9F-23A240B3E87A}"/>
          </ac:spMkLst>
        </pc:spChg>
        <pc:spChg chg="del">
          <ac:chgData name="" userId="" providerId="" clId="Web-{FFB5AF53-8481-4EF4-A167-365DD9A808A9}" dt="2019-07-02T20:53:54.312" v="31"/>
          <ac:spMkLst>
            <pc:docMk/>
            <pc:sldMk cId="6279239" sldId="269"/>
            <ac:spMk id="3" creationId="{7A0AF287-2E7A-488B-990D-0691062E49E1}"/>
          </ac:spMkLst>
        </pc:spChg>
        <pc:spChg chg="add del mod">
          <ac:chgData name="" userId="" providerId="" clId="Web-{FFB5AF53-8481-4EF4-A167-365DD9A808A9}" dt="2019-07-02T20:55:35.516" v="53"/>
          <ac:spMkLst>
            <pc:docMk/>
            <pc:sldMk cId="6279239" sldId="269"/>
            <ac:spMk id="6" creationId="{517C0B19-2CC9-49FC-AA54-63C1B47D5615}"/>
          </ac:spMkLst>
        </pc:spChg>
        <pc:spChg chg="add mod">
          <ac:chgData name="" userId="" providerId="" clId="Web-{FFB5AF53-8481-4EF4-A167-365DD9A808A9}" dt="2019-07-02T20:56:44.360" v="67" actId="14100"/>
          <ac:spMkLst>
            <pc:docMk/>
            <pc:sldMk cId="6279239" sldId="269"/>
            <ac:spMk id="7" creationId="{B7B12582-C6C4-4DBC-B667-F4CE16740BFC}"/>
          </ac:spMkLst>
        </pc:spChg>
        <pc:picChg chg="add mod">
          <ac:chgData name="" userId="" providerId="" clId="Web-{FFB5AF53-8481-4EF4-A167-365DD9A808A9}" dt="2019-07-02T20:54:04.828" v="36" actId="1076"/>
          <ac:picMkLst>
            <pc:docMk/>
            <pc:sldMk cId="6279239" sldId="269"/>
            <ac:picMk id="4" creationId="{46472FB4-2EBC-4BA3-A283-CF61EDBCAC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Final </a:t>
            </a:r>
            <a:r>
              <a:rPr lang="de-DE" dirty="0" err="1">
                <a:cs typeface="Calibri Light"/>
              </a:rPr>
              <a:t>Presentation</a:t>
            </a:r>
            <a:endParaRPr lang="de-DE" dirty="0" err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Kathis Part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Prediction</a:t>
            </a:r>
            <a:r>
              <a:rPr lang="de-DE" dirty="0">
                <a:cs typeface="Calibri Light"/>
              </a:rPr>
              <a:t> Daily Base</a:t>
            </a:r>
            <a:br>
              <a:rPr lang="de-DE" dirty="0">
                <a:cs typeface="Calibri Light"/>
              </a:rPr>
            </a:br>
            <a:r>
              <a:rPr lang="de-DE" dirty="0" err="1">
                <a:cs typeface="Calibri Light"/>
              </a:rPr>
              <a:t>MLPRegressor</a:t>
            </a:r>
            <a:r>
              <a:rPr lang="de-DE" dirty="0">
                <a:cs typeface="Calibri Light"/>
              </a:rPr>
              <a:t> (</a:t>
            </a:r>
            <a:r>
              <a:rPr lang="de-DE" dirty="0" err="1">
                <a:cs typeface="Calibri Light"/>
              </a:rPr>
              <a:t>Scikit-Learn</a:t>
            </a:r>
            <a:r>
              <a:rPr lang="de-DE" dirty="0">
                <a:cs typeface="Calibri Ligh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69EC-26B7-41FC-A3CE-7A60930F0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82" y="181124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457200" indent="-457200"/>
            <a:r>
              <a:rPr lang="de-DE" dirty="0">
                <a:cs typeface="Calibri" panose="020F0502020204030204"/>
              </a:rPr>
              <a:t>Encoding </a:t>
            </a:r>
            <a:r>
              <a:rPr lang="de-DE" dirty="0" err="1">
                <a:cs typeface="Calibri" panose="020F0502020204030204"/>
              </a:rPr>
              <a:t>of</a:t>
            </a:r>
            <a:r>
              <a:rPr lang="de-DE" dirty="0">
                <a:cs typeface="Calibri" panose="020F0502020204030204"/>
              </a:rPr>
              <a:t> Data</a:t>
            </a:r>
          </a:p>
          <a:p>
            <a:pPr marL="457200" indent="-457200"/>
            <a:r>
              <a:rPr lang="de-DE" dirty="0" err="1">
                <a:cs typeface="Calibri" panose="020F0502020204030204"/>
              </a:rPr>
              <a:t>Normalization</a:t>
            </a:r>
            <a:endParaRPr lang="de-DE" dirty="0" err="1"/>
          </a:p>
          <a:p>
            <a:pPr marL="457200" indent="-457200"/>
            <a:endParaRPr lang="de-DE" dirty="0">
              <a:cs typeface="Calibri" panose="020F0502020204030204"/>
            </a:endParaRPr>
          </a:p>
          <a:p>
            <a:pPr marL="457200" indent="-45720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</p:txBody>
      </p:sp>
      <p:pic>
        <p:nvPicPr>
          <p:cNvPr id="7" name="Picture 7" descr="Ein Bild, das Objekt, Bleistift enthält.&#10;&#10;Mit hoher Zuverlässigkeit generierte Beschreibung">
            <a:extLst>
              <a:ext uri="{FF2B5EF4-FFF2-40B4-BE49-F238E27FC236}">
                <a16:creationId xmlns:a16="http://schemas.microsoft.com/office/drawing/2014/main" id="{986A15C1-FA26-411A-816B-A8E0EC39B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4" y="3618422"/>
            <a:ext cx="10090029" cy="29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6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Prediction</a:t>
            </a:r>
            <a:r>
              <a:rPr lang="de-DE" dirty="0">
                <a:cs typeface="Calibri Light"/>
              </a:rPr>
              <a:t> Daily Base</a:t>
            </a:r>
            <a:br>
              <a:rPr lang="de-DE" dirty="0">
                <a:cs typeface="Calibri Light"/>
              </a:rPr>
            </a:br>
            <a:r>
              <a:rPr lang="de-DE" dirty="0">
                <a:cs typeface="Calibri Light"/>
              </a:rPr>
              <a:t>Feature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69EC-26B7-41FC-A3CE-7A60930F0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82" y="1811248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/>
            <a:endParaRPr lang="de-DE" dirty="0">
              <a:cs typeface="Calibri"/>
            </a:endParaRPr>
          </a:p>
          <a:p>
            <a:pPr marL="457200" indent="-457200"/>
            <a:endParaRPr lang="de-DE" dirty="0">
              <a:cs typeface="Calibri"/>
            </a:endParaRPr>
          </a:p>
          <a:p>
            <a:pPr marL="457200" indent="-457200"/>
            <a:endParaRPr lang="de-DE" dirty="0">
              <a:cs typeface="Calibri"/>
            </a:endParaRPr>
          </a:p>
          <a:p>
            <a:pPr marL="514350" indent="-514350"/>
            <a:endParaRPr lang="de-DE" dirty="0">
              <a:cs typeface="Calibri"/>
            </a:endParaRPr>
          </a:p>
          <a:p>
            <a:pPr marL="514350" indent="-514350"/>
            <a:endParaRPr lang="de-DE" dirty="0">
              <a:cs typeface="Calibri"/>
            </a:endParaRPr>
          </a:p>
          <a:p>
            <a:pPr marL="514350" indent="-514350"/>
            <a:endParaRPr lang="de-DE" dirty="0">
              <a:cs typeface="Calibri"/>
            </a:endParaRPr>
          </a:p>
          <a:p>
            <a:pPr marL="514350" indent="-514350"/>
            <a:endParaRPr lang="de-DE" dirty="0">
              <a:cs typeface="Calibri"/>
            </a:endParaRPr>
          </a:p>
          <a:p>
            <a:pPr marL="514350" indent="-514350"/>
            <a:endParaRPr lang="de-DE" dirty="0">
              <a:cs typeface="Calibri"/>
            </a:endParaRPr>
          </a:p>
          <a:p>
            <a:pPr marL="0" indent="0">
              <a:buNone/>
            </a:pPr>
            <a:r>
              <a:rPr lang="de-DE" dirty="0">
                <a:cs typeface="Calibri"/>
              </a:rPr>
              <a:t>-&gt; </a:t>
            </a:r>
            <a:r>
              <a:rPr lang="de-DE" dirty="0" err="1">
                <a:ea typeface="+mn-lt"/>
                <a:cs typeface="+mn-lt"/>
              </a:rPr>
              <a:t>Weekday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Month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Past</a:t>
            </a:r>
            <a:r>
              <a:rPr lang="de-DE" dirty="0">
                <a:ea typeface="+mn-lt"/>
                <a:cs typeface="+mn-lt"/>
              </a:rPr>
              <a:t> Data, Apparent </a:t>
            </a:r>
            <a:r>
              <a:rPr lang="de-DE" dirty="0" err="1">
                <a:ea typeface="+mn-lt"/>
                <a:cs typeface="+mn-lt"/>
              </a:rPr>
              <a:t>Temperature</a:t>
            </a:r>
            <a:r>
              <a:rPr lang="de-DE" dirty="0">
                <a:ea typeface="+mn-lt"/>
                <a:cs typeface="+mn-lt"/>
              </a:rPr>
              <a:t> (</a:t>
            </a:r>
            <a:r>
              <a:rPr lang="de-DE" dirty="0" err="1">
                <a:ea typeface="+mn-lt"/>
                <a:cs typeface="+mn-lt"/>
              </a:rPr>
              <a:t>Avg</a:t>
            </a:r>
            <a:r>
              <a:rPr lang="de-DE" dirty="0">
                <a:ea typeface="+mn-lt"/>
                <a:cs typeface="+mn-lt"/>
              </a:rPr>
              <a:t>), Daily </a:t>
            </a:r>
            <a:r>
              <a:rPr lang="de-DE" dirty="0" err="1">
                <a:ea typeface="+mn-lt"/>
                <a:cs typeface="+mn-lt"/>
              </a:rPr>
              <a:t>Weather</a:t>
            </a:r>
            <a:r>
              <a:rPr lang="de-DE" dirty="0">
                <a:ea typeface="+mn-lt"/>
                <a:cs typeface="+mn-lt"/>
              </a:rPr>
              <a:t> and </a:t>
            </a:r>
            <a:r>
              <a:rPr lang="de-DE" dirty="0" err="1">
                <a:ea typeface="+mn-lt"/>
                <a:cs typeface="+mn-lt"/>
              </a:rPr>
              <a:t>Rented</a:t>
            </a:r>
            <a:r>
              <a:rPr lang="de-DE" dirty="0">
                <a:ea typeface="+mn-lt"/>
                <a:cs typeface="+mn-lt"/>
              </a:rPr>
              <a:t> Bikes</a:t>
            </a:r>
            <a:endParaRPr lang="de-DE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86A15C1-FA26-411A-816B-A8E0EC39B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75" y="1792498"/>
            <a:ext cx="7565913" cy="34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9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554C47-4586-48FA-8B35-034E816B8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2" y="2984788"/>
            <a:ext cx="11372685" cy="2829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90F21-2108-4DD8-BC1C-AB1BC99DC455}"/>
              </a:ext>
            </a:extLst>
          </p:cNvPr>
          <p:cNvSpPr txBox="1"/>
          <p:nvPr/>
        </p:nvSpPr>
        <p:spPr>
          <a:xfrm>
            <a:off x="829733" y="569221"/>
            <a:ext cx="3485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DECISION TREE REGRESSION</a:t>
            </a:r>
            <a:endParaRPr lang="en-GB" dirty="0">
              <a:ea typeface="+mn-lt"/>
              <a:cs typeface="+mn-lt"/>
            </a:endParaRPr>
          </a:p>
        </p:txBody>
      </p:sp>
      <p:pic>
        <p:nvPicPr>
          <p:cNvPr id="2" name="Picture 2" descr="A close up of a fence&#10;&#10;Description generated with high confidence">
            <a:extLst>
              <a:ext uri="{FF2B5EF4-FFF2-40B4-BE49-F238E27FC236}">
                <a16:creationId xmlns:a16="http://schemas.microsoft.com/office/drawing/2014/main" id="{050C7986-65CB-433E-8C2A-1A9913D32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0" y="1059411"/>
            <a:ext cx="11483402" cy="17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1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176D77-56AA-412A-BA54-A3E630A8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44" y="3619542"/>
            <a:ext cx="11112174" cy="2237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793914-0163-47A4-8900-91BFC60EDB0F}"/>
              </a:ext>
            </a:extLst>
          </p:cNvPr>
          <p:cNvSpPr txBox="1"/>
          <p:nvPr/>
        </p:nvSpPr>
        <p:spPr>
          <a:xfrm>
            <a:off x="465015" y="517118"/>
            <a:ext cx="3694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RANDOM FOREST REGRESSION</a:t>
            </a:r>
            <a:endParaRPr lang="en-GB" dirty="0">
              <a:ea typeface="+mn-lt"/>
              <a:cs typeface="+mn-lt"/>
            </a:endParaRPr>
          </a:p>
        </p:txBody>
      </p:sp>
      <p:pic>
        <p:nvPicPr>
          <p:cNvPr id="2" name="Picture 2" descr="A close up of a fence&#10;&#10;Description generated with high confidence">
            <a:extLst>
              <a:ext uri="{FF2B5EF4-FFF2-40B4-BE49-F238E27FC236}">
                <a16:creationId xmlns:a16="http://schemas.microsoft.com/office/drawing/2014/main" id="{4B0DB3F0-85D3-430F-B681-F9C696AD5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9" y="1286738"/>
            <a:ext cx="11535508" cy="178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9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6472FB4-2EBC-4BA3-A283-CF61EDBC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89" y="3722269"/>
            <a:ext cx="11216378" cy="2266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B12582-C6C4-4DBC-B667-F4CE16740BFC}"/>
              </a:ext>
            </a:extLst>
          </p:cNvPr>
          <p:cNvSpPr txBox="1"/>
          <p:nvPr/>
        </p:nvSpPr>
        <p:spPr>
          <a:xfrm>
            <a:off x="764605" y="543169"/>
            <a:ext cx="44625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GRADIENT BOOSTED TREE REGRESSION</a:t>
            </a:r>
            <a:r>
              <a:rPr lang="en-GB"/>
              <a:t> </a:t>
            </a:r>
            <a:r>
              <a:rPr lang="en-GB">
                <a:cs typeface="Calibri"/>
              </a:rPr>
              <a:t>​</a:t>
            </a:r>
            <a:endParaRPr lang="en-GB"/>
          </a:p>
        </p:txBody>
      </p:sp>
      <p:pic>
        <p:nvPicPr>
          <p:cNvPr id="2" name="Picture 2" descr="A close up of a fence&#10;&#10;Description generated with high confidence">
            <a:extLst>
              <a:ext uri="{FF2B5EF4-FFF2-40B4-BE49-F238E27FC236}">
                <a16:creationId xmlns:a16="http://schemas.microsoft.com/office/drawing/2014/main" id="{8EAA5CDB-6963-4E40-B612-30D6A193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8" y="1490238"/>
            <a:ext cx="11730892" cy="186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Additional Features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397481D-198A-4A36-B593-1B9A4A0F9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178" y="1701546"/>
            <a:ext cx="3104251" cy="31042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D01E25-C0B2-403E-815F-56572710674D}"/>
              </a:ext>
            </a:extLst>
          </p:cNvPr>
          <p:cNvSpPr txBox="1"/>
          <p:nvPr/>
        </p:nvSpPr>
        <p:spPr>
          <a:xfrm>
            <a:off x="956633" y="5341728"/>
            <a:ext cx="75596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Office </a:t>
            </a:r>
            <a:r>
              <a:rPr lang="de-DE" dirty="0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 National </a:t>
            </a:r>
            <a:r>
              <a:rPr lang="de-DE" dirty="0" err="1">
                <a:ea typeface="+mn-lt"/>
                <a:cs typeface="+mn-lt"/>
              </a:rPr>
              <a:t>Statistics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cs typeface="Calibri"/>
              </a:rPr>
              <a:t>London Datastore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cs typeface="Calibri"/>
              </a:rPr>
              <a:t>LondonTown.com (</a:t>
            </a:r>
            <a:r>
              <a:rPr lang="de-DE" dirty="0" err="1">
                <a:cs typeface="Calibri"/>
              </a:rPr>
              <a:t>Scraped</a:t>
            </a:r>
            <a:r>
              <a:rPr lang="de-DE" dirty="0">
                <a:cs typeface="Calibri"/>
              </a:rPr>
              <a:t> Data)</a:t>
            </a:r>
          </a:p>
        </p:txBody>
      </p:sp>
    </p:spTree>
    <p:extLst>
      <p:ext uri="{BB962C8B-B14F-4D97-AF65-F5344CB8AC3E}">
        <p14:creationId xmlns:p14="http://schemas.microsoft.com/office/powerpoint/2010/main" val="127455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4D95-A1B8-41E7-9324-C6035C8B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Agenda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EFA4-74AB-4E04-8FFB-2A5BDC177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Target &amp; </a:t>
            </a:r>
            <a:r>
              <a:rPr lang="de-DE" dirty="0" err="1">
                <a:cs typeface="Calibri"/>
              </a:rPr>
              <a:t>Organization</a:t>
            </a:r>
            <a:endParaRPr lang="de-DE" dirty="0">
              <a:cs typeface="Calibri"/>
            </a:endParaRPr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Semester 1</a:t>
            </a:r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Semester 2</a:t>
            </a:r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Projektmanagement</a:t>
            </a:r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Technologies</a:t>
            </a:r>
          </a:p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Django Frontend</a:t>
            </a:r>
          </a:p>
          <a:p>
            <a:pPr marL="971550" lvl="1" indent="-514350">
              <a:buAutoNum type="arabicPeriod"/>
            </a:pPr>
            <a:r>
              <a:rPr lang="de-DE" dirty="0">
                <a:ea typeface="+mn-lt"/>
                <a:cs typeface="+mn-lt"/>
              </a:rPr>
              <a:t>Mockup</a:t>
            </a:r>
            <a:endParaRPr lang="en-US" dirty="0">
              <a:ea typeface="+mn-lt"/>
              <a:cs typeface="+mn-lt"/>
            </a:endParaRPr>
          </a:p>
          <a:p>
            <a:pPr marL="971550" lvl="1" indent="-514350">
              <a:buAutoNum type="arabicPeriod"/>
            </a:pPr>
            <a:r>
              <a:rPr lang="de-DE" dirty="0">
                <a:ea typeface="+mn-lt"/>
                <a:cs typeface="+mn-lt"/>
              </a:rPr>
              <a:t>View Implementation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de-DE" dirty="0" err="1">
                <a:cs typeface="Calibri"/>
              </a:rPr>
              <a:t>Prediction</a:t>
            </a:r>
            <a:r>
              <a:rPr lang="de-DE" dirty="0">
                <a:cs typeface="Calibri"/>
              </a:rPr>
              <a:t> Daily Base</a:t>
            </a:r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Data </a:t>
            </a:r>
            <a:r>
              <a:rPr lang="de-DE" dirty="0" err="1">
                <a:cs typeface="Calibri"/>
              </a:rPr>
              <a:t>presentation</a:t>
            </a:r>
          </a:p>
          <a:p>
            <a:pPr marL="971550" lvl="1" indent="-514350">
              <a:buAutoNum type="arabicPeriod"/>
            </a:pPr>
            <a:r>
              <a:rPr lang="de-DE" dirty="0" err="1">
                <a:cs typeface="Calibri"/>
              </a:rPr>
              <a:t>Algorithms</a:t>
            </a:r>
            <a:r>
              <a:rPr lang="de-DE" dirty="0">
                <a:cs typeface="Calibri"/>
              </a:rPr>
              <a:t>  &amp; </a:t>
            </a:r>
            <a:r>
              <a:rPr lang="de-DE" dirty="0" err="1">
                <a:cs typeface="Calibri"/>
              </a:rPr>
              <a:t>evaluation</a:t>
            </a:r>
          </a:p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Additional Features</a:t>
            </a:r>
          </a:p>
          <a:p>
            <a:pPr marL="971550" lvl="1" indent="-514350">
              <a:buAutoNum type="arabicPeriod"/>
            </a:pP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764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Target &amp; Organisation</a:t>
            </a:r>
            <a:br>
              <a:rPr lang="de-DE" dirty="0">
                <a:cs typeface="Calibri Light"/>
              </a:rPr>
            </a:br>
            <a:r>
              <a:rPr lang="de-DE" dirty="0">
                <a:cs typeface="Calibri Light"/>
              </a:rPr>
              <a:t>Semester 1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69EC-26B7-41FC-A3CE-7A60930F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r>
              <a:rPr lang="de-DE" dirty="0">
                <a:cs typeface="Calibri" panose="020F0502020204030204"/>
              </a:rPr>
              <a:t>Data Engineering</a:t>
            </a:r>
          </a:p>
          <a:p>
            <a:pPr marL="514350" indent="-514350"/>
            <a:r>
              <a:rPr lang="de-DE" dirty="0">
                <a:cs typeface="Calibri" panose="020F0502020204030204"/>
              </a:rPr>
              <a:t>Virtual Infrastructure</a:t>
            </a: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62DDDEB-4844-4F98-A7E2-B83495E1590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2754702" y="1777012"/>
            <a:ext cx="7510732" cy="378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6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Target &amp; Organisation</a:t>
            </a:r>
            <a:br>
              <a:rPr lang="de-DE" dirty="0">
                <a:cs typeface="Calibri Light"/>
              </a:rPr>
            </a:br>
            <a:r>
              <a:rPr lang="de-DE" dirty="0">
                <a:cs typeface="Calibri Light"/>
              </a:rPr>
              <a:t>Semester 2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69EC-26B7-41FC-A3CE-7A60930F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62DDDEB-4844-4F98-A7E2-B83495E1590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610050" y="1130031"/>
            <a:ext cx="5411846" cy="5411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17D651-56B9-4E45-95E9-83A5A229BDDC}"/>
              </a:ext>
            </a:extLst>
          </p:cNvPr>
          <p:cNvSpPr txBox="1"/>
          <p:nvPr/>
        </p:nvSpPr>
        <p:spPr>
          <a:xfrm>
            <a:off x="411192" y="6349042"/>
            <a:ext cx="9615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bg2">
                    <a:lumMod val="50000"/>
                  </a:schemeClr>
                </a:solidFill>
                <a:cs typeface="Calibri"/>
              </a:rPr>
              <a:t>Reference: 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https://www.kdnuggets.com/2017/01/four-problems-crisp-dm-fix.html</a:t>
            </a:r>
            <a:endParaRPr lang="de-DE" dirty="0">
              <a:solidFill>
                <a:schemeClr val="bg2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832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Target &amp; Organisation</a:t>
            </a:r>
            <a:br>
              <a:rPr lang="de-DE" dirty="0">
                <a:cs typeface="Calibri Light"/>
              </a:rPr>
            </a:br>
            <a:r>
              <a:rPr lang="de-DE" dirty="0">
                <a:cs typeface="Calibri Light"/>
              </a:rPr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69EC-26B7-41FC-A3CE-7A60930F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r>
              <a:rPr lang="de-DE" dirty="0">
                <a:cs typeface="Calibri" panose="020F0502020204030204"/>
              </a:rPr>
              <a:t>Release:</a:t>
            </a:r>
          </a:p>
          <a:p>
            <a:pPr marL="0" indent="0">
              <a:buNone/>
            </a:pPr>
            <a:r>
              <a:rPr lang="de-DE" dirty="0">
                <a:cs typeface="Calibri" panose="020F0502020204030204"/>
              </a:rPr>
              <a:t> 10 Sprints, Start: 02.11.2018 End: 04.07.2019</a:t>
            </a:r>
            <a:endParaRPr lang="de-DE" dirty="0"/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</p:txBody>
      </p:sp>
      <p:pic>
        <p:nvPicPr>
          <p:cNvPr id="6" name="Picture 6" descr="Ein Bild, das Objekt, Uhr enthält.&#10;&#10;Mit hoher Zuverlässigkeit generierte Beschreibung">
            <a:extLst>
              <a:ext uri="{FF2B5EF4-FFF2-40B4-BE49-F238E27FC236}">
                <a16:creationId xmlns:a16="http://schemas.microsoft.com/office/drawing/2014/main" id="{4A87C837-19C1-435B-8418-9A1A3690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4" y="1992026"/>
            <a:ext cx="6481313" cy="277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6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Target &amp; Organisation</a:t>
            </a:r>
            <a:br>
              <a:rPr lang="de-DE" dirty="0">
                <a:cs typeface="Calibri Light"/>
              </a:rPr>
            </a:br>
            <a:r>
              <a:rPr lang="de-DE" dirty="0">
                <a:cs typeface="Calibri Light"/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69EC-26B7-41FC-A3CE-7A60930F0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91" y="126490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457200" indent="-457200"/>
            <a:r>
              <a:rPr lang="de-DE" dirty="0" err="1">
                <a:cs typeface="Calibri" panose="020F0502020204030204"/>
              </a:rPr>
              <a:t>IceScrum</a:t>
            </a:r>
            <a:r>
              <a:rPr lang="de-DE" dirty="0">
                <a:cs typeface="Calibri" panose="020F0502020204030204"/>
              </a:rPr>
              <a:t>: Project Management in an agile </a:t>
            </a:r>
            <a:r>
              <a:rPr lang="de-DE" dirty="0" err="1">
                <a:cs typeface="Calibri" panose="020F0502020204030204"/>
              </a:rPr>
              <a:t>manner</a:t>
            </a:r>
          </a:p>
          <a:p>
            <a:pPr marL="457200" indent="-457200"/>
            <a:r>
              <a:rPr lang="de-DE" dirty="0">
                <a:cs typeface="Calibri" panose="020F0502020204030204"/>
              </a:rPr>
              <a:t>Box: Share </a:t>
            </a:r>
            <a:r>
              <a:rPr lang="de-DE" dirty="0" err="1">
                <a:cs typeface="Calibri" panose="020F0502020204030204"/>
              </a:rPr>
              <a:t>Documents</a:t>
            </a:r>
            <a:r>
              <a:rPr lang="de-DE" dirty="0">
                <a:cs typeface="Calibri" panose="020F0502020204030204"/>
              </a:rPr>
              <a:t> (</a:t>
            </a:r>
            <a:r>
              <a:rPr lang="de-DE" dirty="0" err="1">
                <a:cs typeface="Calibri" panose="020F0502020204030204"/>
              </a:rPr>
              <a:t>Dailies</a:t>
            </a:r>
            <a:r>
              <a:rPr lang="de-DE" dirty="0">
                <a:cs typeface="Calibri" panose="020F0502020204030204"/>
              </a:rPr>
              <a:t>, </a:t>
            </a:r>
            <a:r>
              <a:rPr lang="de-DE" dirty="0" err="1">
                <a:cs typeface="Calibri" panose="020F0502020204030204"/>
              </a:rPr>
              <a:t>working</a:t>
            </a:r>
            <a:r>
              <a:rPr lang="de-DE" dirty="0">
                <a:cs typeface="Calibri" panose="020F0502020204030204"/>
              </a:rPr>
              <a:t> </a:t>
            </a:r>
            <a:r>
              <a:rPr lang="de-DE" dirty="0" err="1">
                <a:cs typeface="Calibri" panose="020F0502020204030204"/>
              </a:rPr>
              <a:t>hours</a:t>
            </a:r>
            <a:r>
              <a:rPr lang="de-DE" dirty="0">
                <a:cs typeface="Calibri" panose="020F0502020204030204"/>
              </a:rPr>
              <a:t>, </a:t>
            </a:r>
            <a:r>
              <a:rPr lang="de-DE" dirty="0" err="1">
                <a:cs typeface="Calibri" panose="020F0502020204030204"/>
              </a:rPr>
              <a:t>documentation</a:t>
            </a:r>
            <a:r>
              <a:rPr lang="de-DE" dirty="0">
                <a:cs typeface="Calibri" panose="020F0502020204030204"/>
              </a:rPr>
              <a:t>, …)</a:t>
            </a:r>
          </a:p>
          <a:p>
            <a:pPr marL="457200" indent="-457200"/>
            <a:r>
              <a:rPr lang="de-DE" dirty="0">
                <a:cs typeface="Calibri" panose="020F0502020204030204"/>
              </a:rPr>
              <a:t>GitHub: </a:t>
            </a:r>
            <a:r>
              <a:rPr lang="de-DE" dirty="0" err="1">
                <a:cs typeface="Calibri" panose="020F0502020204030204"/>
              </a:rPr>
              <a:t>Collaboration</a:t>
            </a:r>
            <a:r>
              <a:rPr lang="de-DE" dirty="0">
                <a:cs typeface="Calibri" panose="020F0502020204030204"/>
              </a:rPr>
              <a:t>, Version Control</a:t>
            </a:r>
          </a:p>
          <a:p>
            <a:pPr marL="457200" indent="-457200"/>
            <a:r>
              <a:rPr lang="de-DE" dirty="0">
                <a:cs typeface="Calibri" panose="020F0502020204030204"/>
              </a:rPr>
              <a:t>Skype: Daily </a:t>
            </a:r>
            <a:r>
              <a:rPr lang="de-DE" dirty="0" err="1">
                <a:cs typeface="Calibri" panose="020F0502020204030204"/>
              </a:rPr>
              <a:t>Scrums</a:t>
            </a: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457200" indent="-45720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B5E8E5-6FA9-46C2-B1A2-1F0DB013A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3" y="4602192"/>
            <a:ext cx="2139351" cy="2139351"/>
          </a:xfrm>
          <a:prstGeom prst="rect">
            <a:avLst/>
          </a:prstGeom>
        </p:spPr>
      </p:pic>
      <p:pic>
        <p:nvPicPr>
          <p:cNvPr id="7" name="Picture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41D8DAD-FC01-4235-9EC4-600EFDF0B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003" y="4857211"/>
            <a:ext cx="1543050" cy="154305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85601A92-142C-4BD1-972A-25BB2C959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323" y="4914361"/>
            <a:ext cx="1428750" cy="142875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E8CF5CB0-3772-426E-8FF0-24C73DB4E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6211" y="4961627"/>
            <a:ext cx="1650521" cy="16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1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Django Frontend</a:t>
            </a:r>
            <a:br>
              <a:rPr lang="de-DE" dirty="0">
                <a:cs typeface="Calibri Light"/>
              </a:rPr>
            </a:br>
            <a:r>
              <a:rPr lang="de-DE" dirty="0">
                <a:cs typeface="Calibri Light"/>
              </a:rPr>
              <a:t>Mockup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69EC-26B7-41FC-A3CE-7A60930F0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91" y="126490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457200" indent="-457200"/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457200" indent="-45720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</p:txBody>
      </p:sp>
      <p:pic>
        <p:nvPicPr>
          <p:cNvPr id="5" name="Picture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F64308CC-262A-4C3B-8A05-0DD681DD8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77" y="1769325"/>
            <a:ext cx="6380671" cy="465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3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Django Frontend</a:t>
            </a:r>
            <a:br>
              <a:rPr lang="de-DE" dirty="0">
                <a:cs typeface="Calibri Light"/>
              </a:rPr>
            </a:br>
            <a:r>
              <a:rPr lang="de-DE" dirty="0">
                <a:cs typeface="Calibri Light"/>
              </a:rPr>
              <a:t>Implementation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69EC-26B7-41FC-A3CE-7A60930F0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91" y="126490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457200" indent="-457200"/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457200" indent="-45720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</p:txBody>
      </p:sp>
      <p:pic>
        <p:nvPicPr>
          <p:cNvPr id="5" name="Picture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F64308CC-262A-4C3B-8A05-0DD681DD8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7" y="1700781"/>
            <a:ext cx="10492594" cy="47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8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312F-4935-43E2-B46F-242059B7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Presentation of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577B-CA3C-439B-BD42-F4C86822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/>
          </a:p>
          <a:p>
            <a:r>
              <a:rPr lang="en-GB" dirty="0">
                <a:ea typeface="+mn-lt"/>
                <a:cs typeface="+mn-lt"/>
              </a:rPr>
              <a:t>MOST USED STATION: (Kings cross)</a:t>
            </a:r>
            <a:endParaRPr lang="en-GB" dirty="0">
              <a:cs typeface="Calibri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Data on 1514 day</a:t>
            </a:r>
            <a:endParaRPr lang="en-GB" dirty="0">
              <a:cs typeface="Calibri"/>
            </a:endParaRPr>
          </a:p>
          <a:p>
            <a:pPr lvl="1"/>
            <a:r>
              <a:rPr lang="en-GB" dirty="0">
                <a:cs typeface="Calibri"/>
              </a:rPr>
              <a:t>13 features + target '</a:t>
            </a:r>
            <a:r>
              <a:rPr lang="de-DE" dirty="0" err="1">
                <a:ea typeface="+mn-lt"/>
                <a:cs typeface="+mn-lt"/>
              </a:rPr>
              <a:t>Rented</a:t>
            </a:r>
            <a:r>
              <a:rPr lang="de-DE" dirty="0">
                <a:ea typeface="+mn-lt"/>
                <a:cs typeface="+mn-lt"/>
              </a:rPr>
              <a:t> Bikes Future'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04040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Larissa</vt:lpstr>
      <vt:lpstr>Final Presentation</vt:lpstr>
      <vt:lpstr>Agenda</vt:lpstr>
      <vt:lpstr>Target &amp; Organisation Semester 1</vt:lpstr>
      <vt:lpstr>Target &amp; Organisation Semester 2</vt:lpstr>
      <vt:lpstr>Target &amp; Organisation Project Management</vt:lpstr>
      <vt:lpstr>Target &amp; Organisation Technologies</vt:lpstr>
      <vt:lpstr>Django Frontend Mockup</vt:lpstr>
      <vt:lpstr>Django Frontend Implementation View</vt:lpstr>
      <vt:lpstr>Presentation of data</vt:lpstr>
      <vt:lpstr>Prediction Daily Base MLPRegressor (Scikit-Learn)</vt:lpstr>
      <vt:lpstr>Prediction Daily Base Feature Evaluation</vt:lpstr>
      <vt:lpstr>PowerPoint Presentation</vt:lpstr>
      <vt:lpstr>PowerPoint Presentation</vt:lpstr>
      <vt:lpstr>PowerPoint Presentation</vt:lpstr>
      <vt:lpstr>Additional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/>
  <cp:lastModifiedBy/>
  <cp:revision>220</cp:revision>
  <dcterms:created xsi:type="dcterms:W3CDTF">2012-07-30T21:06:50Z</dcterms:created>
  <dcterms:modified xsi:type="dcterms:W3CDTF">2019-07-03T12:19:36Z</dcterms:modified>
</cp:coreProperties>
</file>