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08F4-3FBC-0545-9B02-D5EA97C6D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C54BC-8707-4442-A1B5-3706C50BD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CBE8-977D-6A4A-A553-6F5FB55E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0B3A-70B1-3A4F-B2C1-744548F6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98E8-AE37-7B4C-88AD-30093AFB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DBD6-2B96-4C44-9071-109F2952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3F76-A2E2-3447-A009-CAE7F79E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EAF6-6AAA-7940-A105-E93C796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45D0-1FD2-794E-B23B-E427223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165E-6108-534C-A958-80D0D3FE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18883-600D-AA44-A9DC-8388891E4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77FC-79B8-E34E-B8EA-CBE0C3017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7F0A-972D-E842-9122-C8193977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ACA6-BBF0-5540-B830-7BE107FA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8674-336F-1349-99E6-5631571A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AD80-554A-9A45-B75A-24212DD3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777D-6110-C341-99CC-4A6E0231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86FE-2BFD-B14C-A3A0-3B3618B5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D4A1-7468-D241-9959-06D5A650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7EBD-D187-3044-ADFE-EE36E941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AF77-06D9-5F48-9AB4-F5C0074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7928-A856-FA44-8335-E2B3E8CF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9D98-DA4B-3241-842E-4C66778F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B90B-188A-1946-BF73-CA1C0AEF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F01A-0159-AF47-913D-285C5C9B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ED1D-5C6E-4747-B7C1-6EA7DA0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C06A-EC3D-A44B-BC2D-FE6BF2245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2CC09-0C17-DE47-8128-9C312664D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AD0F9-A404-0746-BF31-5C1174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058E-8593-BD4C-B1AF-D972A69B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B52A1-1ED2-4E4D-BE68-DD17846A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D62-29F5-EA47-8B7D-C8F001C2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D368-57E4-2945-ABBE-ACE1707D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8579-2EB5-8E43-988D-B42D5FB2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D0899-E3DF-CB4E-A816-C1B8AFFD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4513C-1ACF-1F43-BC35-D8510EE9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E1403-8DC3-C14D-B071-284DCC1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6043-BC35-AC48-A939-9D773C0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30A7E-420E-0D4A-9F51-163001E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75E0-BDB6-7F49-8883-6E93552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3E01E-2799-CF42-8651-B5E732F0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0846F-763C-F74E-9B1D-32C945D3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74105-305C-4042-9D91-367C117D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E1AFC-E394-114A-90D6-B70DCD26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2A52-99B8-7544-8080-7CEE9723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3B1D-FA78-4B4D-915D-4ED362FF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66A2-7F79-324A-8556-0AF5AECB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97D9-CB3F-0748-A869-681D4FD3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ED06-82A0-974B-9328-7BFBFA6A4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158B-DE5B-024E-A0B1-66959510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FA43-2A59-BB41-B7C8-59808A9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7B9EA-E264-C148-BF52-EE5089D0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62CF-6D35-E542-B679-87B8097E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CB15-4BB5-5342-8FA4-550D5B21D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04EB-C9C1-5246-B51F-BB71C1AD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D261-5EEC-6F46-A004-07878EF8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2A10-241D-C247-ADB7-7A46CB81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7156D-1EEE-904B-9643-7B6FB0B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6D99F-EE44-CF4C-B6EB-9D05437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7FE8-4042-664B-875C-9E023F03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EB55-DF26-CD45-82FE-A5A654965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C437-0BA5-604D-A267-68EE6A2C8771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08D1-9B0B-7C47-8F76-98AFA96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FD7F-E1BE-CB4A-BE2F-F536DCB58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A6A4-FB21-9D46-A383-CA862FF35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ummycom/int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78F02-9A2D-6E4A-B128-2A501A2D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73" y="903387"/>
            <a:ext cx="6004654" cy="3648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</p:spTree>
    <p:extLst>
      <p:ext uri="{BB962C8B-B14F-4D97-AF65-F5344CB8AC3E}">
        <p14:creationId xmlns:p14="http://schemas.microsoft.com/office/powerpoint/2010/main" val="336878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E9FAA8-5498-D342-9074-2999D1F521A1}"/>
              </a:ext>
            </a:extLst>
          </p:cNvPr>
          <p:cNvSpPr/>
          <p:nvPr/>
        </p:nvSpPr>
        <p:spPr>
          <a:xfrm>
            <a:off x="1292087" y="824946"/>
            <a:ext cx="2405269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AC390-BED4-214D-8BA5-E87BCE086601}"/>
              </a:ext>
            </a:extLst>
          </p:cNvPr>
          <p:cNvSpPr/>
          <p:nvPr/>
        </p:nvSpPr>
        <p:spPr>
          <a:xfrm>
            <a:off x="7676321" y="800096"/>
            <a:ext cx="2405269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 (dynamic)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EF0B64-F524-5E4C-856A-1899286D15CB}"/>
              </a:ext>
            </a:extLst>
          </p:cNvPr>
          <p:cNvCxnSpPr>
            <a:cxnSpLocks/>
          </p:cNvCxnSpPr>
          <p:nvPr/>
        </p:nvCxnSpPr>
        <p:spPr>
          <a:xfrm flipH="1">
            <a:off x="2017645" y="1172815"/>
            <a:ext cx="1" cy="63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545F2F-D15A-B349-B18B-CEF1F6E884E4}"/>
              </a:ext>
            </a:extLst>
          </p:cNvPr>
          <p:cNvSpPr/>
          <p:nvPr/>
        </p:nvSpPr>
        <p:spPr>
          <a:xfrm>
            <a:off x="2160108" y="1945765"/>
            <a:ext cx="2252865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driven Viz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9329E-5EC6-4040-B112-D344BEC939C5}"/>
              </a:ext>
            </a:extLst>
          </p:cNvPr>
          <p:cNvSpPr/>
          <p:nvPr/>
        </p:nvSpPr>
        <p:spPr>
          <a:xfrm>
            <a:off x="2160107" y="2494721"/>
            <a:ext cx="2252865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driven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6B9A2-C2D5-FE40-B7EE-804C5069C487}"/>
              </a:ext>
            </a:extLst>
          </p:cNvPr>
          <p:cNvSpPr txBox="1"/>
          <p:nvPr/>
        </p:nvSpPr>
        <p:spPr>
          <a:xfrm>
            <a:off x="2207428" y="3564331"/>
            <a:ext cx="4292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api: </a:t>
            </a:r>
            <a:r>
              <a:rPr lang="en-US" dirty="0">
                <a:hlinkClick r:id="rId2"/>
              </a:rPr>
              <a:t>http://dummycom/</a:t>
            </a:r>
            <a:r>
              <a:rPr lang="en-US" dirty="0" err="1">
                <a:hlinkClick r:id="rId2"/>
              </a:rPr>
              <a:t>intent</a:t>
            </a:r>
            <a:r>
              <a:rPr lang="en-US" dirty="0" err="1"/>
              <a:t>?scope</a:t>
            </a:r>
            <a:r>
              <a:rPr lang="en-US" dirty="0"/>
              <a:t>=scope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field: data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1DC46-9307-B149-81B4-C4FD3A2C0862}"/>
              </a:ext>
            </a:extLst>
          </p:cNvPr>
          <p:cNvSpPr/>
          <p:nvPr/>
        </p:nvSpPr>
        <p:spPr>
          <a:xfrm>
            <a:off x="2160107" y="3114260"/>
            <a:ext cx="2252865" cy="3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EB984-1DB5-E840-9F09-B60D9670E4C3}"/>
              </a:ext>
            </a:extLst>
          </p:cNvPr>
          <p:cNvSpPr/>
          <p:nvPr/>
        </p:nvSpPr>
        <p:spPr>
          <a:xfrm>
            <a:off x="2494721" y="5496339"/>
            <a:ext cx="138154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4FFA8-20D5-FE4B-AC24-C2D105AE4A49}"/>
              </a:ext>
            </a:extLst>
          </p:cNvPr>
          <p:cNvSpPr/>
          <p:nvPr/>
        </p:nvSpPr>
        <p:spPr>
          <a:xfrm>
            <a:off x="4412972" y="5486401"/>
            <a:ext cx="138154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E38A1-1858-1F4A-8341-3B99BA7CD4AA}"/>
              </a:ext>
            </a:extLst>
          </p:cNvPr>
          <p:cNvSpPr/>
          <p:nvPr/>
        </p:nvSpPr>
        <p:spPr>
          <a:xfrm>
            <a:off x="6331223" y="5476463"/>
            <a:ext cx="1381540" cy="983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A4CB8-A3A0-7448-8B02-61144285D6CF}"/>
              </a:ext>
            </a:extLst>
          </p:cNvPr>
          <p:cNvCxnSpPr/>
          <p:nvPr/>
        </p:nvCxnSpPr>
        <p:spPr>
          <a:xfrm>
            <a:off x="168965" y="5059017"/>
            <a:ext cx="11767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7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F2605F-EC10-9B44-AF99-14BA0D475CEF}"/>
              </a:ext>
            </a:extLst>
          </p:cNvPr>
          <p:cNvSpPr/>
          <p:nvPr/>
        </p:nvSpPr>
        <p:spPr>
          <a:xfrm>
            <a:off x="526774" y="636104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FD893-63C8-E540-AA7A-0305E2A817E3}"/>
              </a:ext>
            </a:extLst>
          </p:cNvPr>
          <p:cNvSpPr/>
          <p:nvPr/>
        </p:nvSpPr>
        <p:spPr>
          <a:xfrm>
            <a:off x="526773" y="2060712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E9A5C-90D8-F642-8B90-96D8B81B5102}"/>
              </a:ext>
            </a:extLst>
          </p:cNvPr>
          <p:cNvSpPr/>
          <p:nvPr/>
        </p:nvSpPr>
        <p:spPr>
          <a:xfrm>
            <a:off x="526772" y="3485320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A502D-A76F-1942-B405-899C9157D18B}"/>
              </a:ext>
            </a:extLst>
          </p:cNvPr>
          <p:cNvSpPr/>
          <p:nvPr/>
        </p:nvSpPr>
        <p:spPr>
          <a:xfrm>
            <a:off x="2696817" y="636103"/>
            <a:ext cx="7043531" cy="5337314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99E6F-89B9-0E43-9F59-61F52872E115}"/>
              </a:ext>
            </a:extLst>
          </p:cNvPr>
          <p:cNvSpPr txBox="1"/>
          <p:nvPr/>
        </p:nvSpPr>
        <p:spPr>
          <a:xfrm>
            <a:off x="5623547" y="7985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20FBE-29D7-DF4D-8AC7-D1F8188D2548}"/>
              </a:ext>
            </a:extLst>
          </p:cNvPr>
          <p:cNvSpPr txBox="1"/>
          <p:nvPr/>
        </p:nvSpPr>
        <p:spPr>
          <a:xfrm>
            <a:off x="10137913" y="725557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0A83-BDB4-6940-8E60-60E2E62148EB}"/>
              </a:ext>
            </a:extLst>
          </p:cNvPr>
          <p:cNvSpPr txBox="1"/>
          <p:nvPr/>
        </p:nvSpPr>
        <p:spPr>
          <a:xfrm>
            <a:off x="10137913" y="1876046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17A71-0D5E-3E41-9C7F-8F2AFFCE9E08}"/>
              </a:ext>
            </a:extLst>
          </p:cNvPr>
          <p:cNvSpPr/>
          <p:nvPr/>
        </p:nvSpPr>
        <p:spPr>
          <a:xfrm>
            <a:off x="10137913" y="2395330"/>
            <a:ext cx="1878496" cy="215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559C4-F76B-1947-A22E-58CDB30195CC}"/>
              </a:ext>
            </a:extLst>
          </p:cNvPr>
          <p:cNvSpPr/>
          <p:nvPr/>
        </p:nvSpPr>
        <p:spPr>
          <a:xfrm>
            <a:off x="10290313" y="2547730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7BCAB-3C80-1947-A7AC-9AADD17B17F4}"/>
              </a:ext>
            </a:extLst>
          </p:cNvPr>
          <p:cNvSpPr/>
          <p:nvPr/>
        </p:nvSpPr>
        <p:spPr>
          <a:xfrm>
            <a:off x="11135139" y="2547729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F50E33-5502-694A-B3B3-03ED8D25E3D6}"/>
              </a:ext>
            </a:extLst>
          </p:cNvPr>
          <p:cNvSpPr/>
          <p:nvPr/>
        </p:nvSpPr>
        <p:spPr>
          <a:xfrm>
            <a:off x="10290313" y="3232665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9C1BD-11F1-8941-B1E5-5CEE7764D8B2}"/>
              </a:ext>
            </a:extLst>
          </p:cNvPr>
          <p:cNvSpPr/>
          <p:nvPr/>
        </p:nvSpPr>
        <p:spPr>
          <a:xfrm>
            <a:off x="6808880" y="1391477"/>
            <a:ext cx="2716696" cy="382656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5BEE5-A435-BD4C-9AFC-1C5A372C5B1F}"/>
              </a:ext>
            </a:extLst>
          </p:cNvPr>
          <p:cNvSpPr txBox="1"/>
          <p:nvPr/>
        </p:nvSpPr>
        <p:spPr>
          <a:xfrm>
            <a:off x="7563679" y="143541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E6D12-4610-7149-9731-E5799B6D08C9}"/>
              </a:ext>
            </a:extLst>
          </p:cNvPr>
          <p:cNvSpPr txBox="1"/>
          <p:nvPr/>
        </p:nvSpPr>
        <p:spPr>
          <a:xfrm>
            <a:off x="10290313" y="1022145"/>
            <a:ext cx="130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showTrends</a:t>
            </a:r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5594E38-42B2-CC4A-A14D-C94B6217CBEF}"/>
              </a:ext>
            </a:extLst>
          </p:cNvPr>
          <p:cNvSpPr/>
          <p:nvPr/>
        </p:nvSpPr>
        <p:spPr>
          <a:xfrm>
            <a:off x="6510130" y="5595730"/>
            <a:ext cx="298750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BFF699E-231B-7B45-A06E-71FC3DA21973}"/>
              </a:ext>
            </a:extLst>
          </p:cNvPr>
          <p:cNvSpPr/>
          <p:nvPr/>
        </p:nvSpPr>
        <p:spPr>
          <a:xfrm flipH="1" flipV="1">
            <a:off x="6029163" y="5585790"/>
            <a:ext cx="298750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F2605F-EC10-9B44-AF99-14BA0D475CEF}"/>
              </a:ext>
            </a:extLst>
          </p:cNvPr>
          <p:cNvSpPr/>
          <p:nvPr/>
        </p:nvSpPr>
        <p:spPr>
          <a:xfrm>
            <a:off x="526774" y="636104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FD893-63C8-E540-AA7A-0305E2A817E3}"/>
              </a:ext>
            </a:extLst>
          </p:cNvPr>
          <p:cNvSpPr/>
          <p:nvPr/>
        </p:nvSpPr>
        <p:spPr>
          <a:xfrm>
            <a:off x="526773" y="2060712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E9A5C-90D8-F642-8B90-96D8B81B5102}"/>
              </a:ext>
            </a:extLst>
          </p:cNvPr>
          <p:cNvSpPr/>
          <p:nvPr/>
        </p:nvSpPr>
        <p:spPr>
          <a:xfrm>
            <a:off x="526772" y="3485320"/>
            <a:ext cx="1401417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A502D-A76F-1942-B405-899C9157D18B}"/>
              </a:ext>
            </a:extLst>
          </p:cNvPr>
          <p:cNvSpPr/>
          <p:nvPr/>
        </p:nvSpPr>
        <p:spPr>
          <a:xfrm>
            <a:off x="2696817" y="636103"/>
            <a:ext cx="7043531" cy="5337314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99E6F-89B9-0E43-9F59-61F52872E115}"/>
              </a:ext>
            </a:extLst>
          </p:cNvPr>
          <p:cNvSpPr txBox="1"/>
          <p:nvPr/>
        </p:nvSpPr>
        <p:spPr>
          <a:xfrm>
            <a:off x="5623547" y="7985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20FBE-29D7-DF4D-8AC7-D1F8188D2548}"/>
              </a:ext>
            </a:extLst>
          </p:cNvPr>
          <p:cNvSpPr txBox="1"/>
          <p:nvPr/>
        </p:nvSpPr>
        <p:spPr>
          <a:xfrm>
            <a:off x="10137913" y="725557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0A83-BDB4-6940-8E60-60E2E62148EB}"/>
              </a:ext>
            </a:extLst>
          </p:cNvPr>
          <p:cNvSpPr txBox="1"/>
          <p:nvPr/>
        </p:nvSpPr>
        <p:spPr>
          <a:xfrm>
            <a:off x="10137913" y="1876046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17A71-0D5E-3E41-9C7F-8F2AFFCE9E08}"/>
              </a:ext>
            </a:extLst>
          </p:cNvPr>
          <p:cNvSpPr/>
          <p:nvPr/>
        </p:nvSpPr>
        <p:spPr>
          <a:xfrm>
            <a:off x="10137913" y="2395330"/>
            <a:ext cx="1878496" cy="2153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559C4-F76B-1947-A22E-58CDB30195CC}"/>
              </a:ext>
            </a:extLst>
          </p:cNvPr>
          <p:cNvSpPr/>
          <p:nvPr/>
        </p:nvSpPr>
        <p:spPr>
          <a:xfrm>
            <a:off x="10290313" y="2547730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7BCAB-3C80-1947-A7AC-9AADD17B17F4}"/>
              </a:ext>
            </a:extLst>
          </p:cNvPr>
          <p:cNvSpPr/>
          <p:nvPr/>
        </p:nvSpPr>
        <p:spPr>
          <a:xfrm>
            <a:off x="11135139" y="2547729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F50E33-5502-694A-B3B3-03ED8D25E3D6}"/>
              </a:ext>
            </a:extLst>
          </p:cNvPr>
          <p:cNvSpPr/>
          <p:nvPr/>
        </p:nvSpPr>
        <p:spPr>
          <a:xfrm>
            <a:off x="10290313" y="3232665"/>
            <a:ext cx="692426" cy="47880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9C1BD-11F1-8941-B1E5-5CEE7764D8B2}"/>
              </a:ext>
            </a:extLst>
          </p:cNvPr>
          <p:cNvSpPr/>
          <p:nvPr/>
        </p:nvSpPr>
        <p:spPr>
          <a:xfrm>
            <a:off x="6808880" y="1391477"/>
            <a:ext cx="2716696" cy="3826565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5BEE5-A435-BD4C-9AFC-1C5A372C5B1F}"/>
              </a:ext>
            </a:extLst>
          </p:cNvPr>
          <p:cNvSpPr txBox="1"/>
          <p:nvPr/>
        </p:nvSpPr>
        <p:spPr>
          <a:xfrm>
            <a:off x="7563679" y="1435412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E6D12-4610-7149-9731-E5799B6D08C9}"/>
              </a:ext>
            </a:extLst>
          </p:cNvPr>
          <p:cNvSpPr txBox="1"/>
          <p:nvPr/>
        </p:nvSpPr>
        <p:spPr>
          <a:xfrm>
            <a:off x="10290313" y="1022145"/>
            <a:ext cx="130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showTrends</a:t>
            </a:r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5594E38-42B2-CC4A-A14D-C94B6217CBEF}"/>
              </a:ext>
            </a:extLst>
          </p:cNvPr>
          <p:cNvSpPr/>
          <p:nvPr/>
        </p:nvSpPr>
        <p:spPr>
          <a:xfrm>
            <a:off x="6510130" y="5595730"/>
            <a:ext cx="298750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BFF699E-231B-7B45-A06E-71FC3DA21973}"/>
              </a:ext>
            </a:extLst>
          </p:cNvPr>
          <p:cNvSpPr/>
          <p:nvPr/>
        </p:nvSpPr>
        <p:spPr>
          <a:xfrm flipH="1" flipV="1">
            <a:off x="6029163" y="5585790"/>
            <a:ext cx="298750" cy="21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75787D-B89D-D74F-8FCB-3A0C43D9A533}"/>
              </a:ext>
            </a:extLst>
          </p:cNvPr>
          <p:cNvSpPr/>
          <p:nvPr/>
        </p:nvSpPr>
        <p:spPr>
          <a:xfrm>
            <a:off x="2196548" y="5267739"/>
            <a:ext cx="670891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6B1E1-5A42-5F4E-88C0-0D9899A2E92D}"/>
              </a:ext>
            </a:extLst>
          </p:cNvPr>
          <p:cNvSpPr txBox="1"/>
          <p:nvPr/>
        </p:nvSpPr>
        <p:spPr>
          <a:xfrm>
            <a:off x="2196548" y="4651513"/>
            <a:ext cx="311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Sales by department &amp;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BDD93-F526-1145-BE5E-BA5BE5142226}"/>
              </a:ext>
            </a:extLst>
          </p:cNvPr>
          <p:cNvSpPr txBox="1"/>
          <p:nvPr/>
        </p:nvSpPr>
        <p:spPr>
          <a:xfrm>
            <a:off x="6384235" y="4651513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Most relevant items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F59240-EC98-874D-A9E4-10B150A8D7B9}"/>
              </a:ext>
            </a:extLst>
          </p:cNvPr>
          <p:cNvCxnSpPr/>
          <p:nvPr/>
        </p:nvCxnSpPr>
        <p:spPr>
          <a:xfrm>
            <a:off x="2196548" y="4323522"/>
            <a:ext cx="6788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AFA88C-4CB0-B040-851F-27960312A0AD}"/>
              </a:ext>
            </a:extLst>
          </p:cNvPr>
          <p:cNvSpPr/>
          <p:nvPr/>
        </p:nvSpPr>
        <p:spPr>
          <a:xfrm>
            <a:off x="3561521" y="3458818"/>
            <a:ext cx="440966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value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13EC5-1789-004C-8A28-E1D5E52D763B}"/>
              </a:ext>
            </a:extLst>
          </p:cNvPr>
          <p:cNvSpPr txBox="1"/>
          <p:nvPr/>
        </p:nvSpPr>
        <p:spPr>
          <a:xfrm>
            <a:off x="4996052" y="300003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Abnormal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14FAC-F7CE-244F-AFBF-F6D26F343293}"/>
              </a:ext>
            </a:extLst>
          </p:cNvPr>
          <p:cNvSpPr txBox="1"/>
          <p:nvPr/>
        </p:nvSpPr>
        <p:spPr>
          <a:xfrm>
            <a:off x="6460435" y="238539"/>
            <a:ext cx="5067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relevant department is ${</a:t>
            </a:r>
            <a:r>
              <a:rPr lang="en-US" dirty="0" err="1"/>
              <a:t>mostRelDept</a:t>
            </a:r>
            <a:r>
              <a:rPr lang="en-US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634814-DC2E-134E-B117-5C9F8E61045C}"/>
              </a:ext>
            </a:extLst>
          </p:cNvPr>
          <p:cNvCxnSpPr/>
          <p:nvPr/>
        </p:nvCxnSpPr>
        <p:spPr>
          <a:xfrm>
            <a:off x="6911584" y="775252"/>
            <a:ext cx="274407" cy="38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420D0A-00CD-EE4D-BA7A-4B53E75B16B6}"/>
              </a:ext>
            </a:extLst>
          </p:cNvPr>
          <p:cNvCxnSpPr>
            <a:cxnSpLocks/>
          </p:cNvCxnSpPr>
          <p:nvPr/>
        </p:nvCxnSpPr>
        <p:spPr>
          <a:xfrm flipH="1">
            <a:off x="6096000" y="1073426"/>
            <a:ext cx="815584" cy="192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F1CFF1-D1A4-554E-8A83-F3C18B1F7413}"/>
              </a:ext>
            </a:extLst>
          </p:cNvPr>
          <p:cNvSpPr/>
          <p:nvPr/>
        </p:nvSpPr>
        <p:spPr>
          <a:xfrm>
            <a:off x="4621695" y="707263"/>
            <a:ext cx="6410739" cy="22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E1B6F-7C57-ED40-AEB5-C18C3D7FEEA3}"/>
              </a:ext>
            </a:extLst>
          </p:cNvPr>
          <p:cNvSpPr txBox="1"/>
          <p:nvPr/>
        </p:nvSpPr>
        <p:spPr>
          <a:xfrm>
            <a:off x="248478" y="156959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F0524-1EAE-6B4B-8098-B673CC1B9D38}"/>
              </a:ext>
            </a:extLst>
          </p:cNvPr>
          <p:cNvSpPr/>
          <p:nvPr/>
        </p:nvSpPr>
        <p:spPr>
          <a:xfrm>
            <a:off x="5012635" y="1103243"/>
            <a:ext cx="2166730" cy="1302026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8996F-0422-7F4F-9A84-6B0E6715054E}"/>
              </a:ext>
            </a:extLst>
          </p:cNvPr>
          <p:cNvSpPr/>
          <p:nvPr/>
        </p:nvSpPr>
        <p:spPr>
          <a:xfrm>
            <a:off x="8488018" y="924338"/>
            <a:ext cx="1560443" cy="685801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C158E-8119-B345-80A2-75CA9267B3DE}"/>
              </a:ext>
            </a:extLst>
          </p:cNvPr>
          <p:cNvSpPr txBox="1"/>
          <p:nvPr/>
        </p:nvSpPr>
        <p:spPr>
          <a:xfrm>
            <a:off x="248478" y="3244334"/>
            <a:ext cx="83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DDFC6-0689-704E-A6FA-421705B75C94}"/>
              </a:ext>
            </a:extLst>
          </p:cNvPr>
          <p:cNvSpPr txBox="1"/>
          <p:nvPr/>
        </p:nvSpPr>
        <p:spPr>
          <a:xfrm>
            <a:off x="6818243" y="347870"/>
            <a:ext cx="5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9D523C-1614-D748-BC5F-4A9E22C72C3B}"/>
              </a:ext>
            </a:extLst>
          </p:cNvPr>
          <p:cNvSpPr/>
          <p:nvPr/>
        </p:nvSpPr>
        <p:spPr>
          <a:xfrm>
            <a:off x="8640418" y="1267238"/>
            <a:ext cx="1560443" cy="685801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F0A3E6-5576-0F42-9E7B-9DC52DA1844E}"/>
              </a:ext>
            </a:extLst>
          </p:cNvPr>
          <p:cNvSpPr/>
          <p:nvPr/>
        </p:nvSpPr>
        <p:spPr>
          <a:xfrm>
            <a:off x="8792818" y="1610138"/>
            <a:ext cx="1560443" cy="685801"/>
          </a:xfrm>
          <a:prstGeom prst="rect">
            <a:avLst/>
          </a:prstGeom>
          <a:solidFill>
            <a:srgbClr val="FFF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646F6-CECF-3749-98FD-E86116CC686D}"/>
              </a:ext>
            </a:extLst>
          </p:cNvPr>
          <p:cNvCxnSpPr/>
          <p:nvPr/>
        </p:nvCxnSpPr>
        <p:spPr>
          <a:xfrm>
            <a:off x="1086849" y="1845293"/>
            <a:ext cx="320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A5CC4B-6B3E-3C4B-94E3-C98C669586C4}"/>
              </a:ext>
            </a:extLst>
          </p:cNvPr>
          <p:cNvCxnSpPr>
            <a:cxnSpLocks/>
          </p:cNvCxnSpPr>
          <p:nvPr/>
        </p:nvCxnSpPr>
        <p:spPr>
          <a:xfrm flipV="1">
            <a:off x="1086849" y="2295939"/>
            <a:ext cx="3206855" cy="115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pic>
        <p:nvPicPr>
          <p:cNvPr id="1026" name="Picture 2" descr="Innovative and Transformational Marketing Ideas for a Newly Automated World">
            <a:extLst>
              <a:ext uri="{FF2B5EF4-FFF2-40B4-BE49-F238E27FC236}">
                <a16:creationId xmlns:a16="http://schemas.microsoft.com/office/drawing/2014/main" id="{DFD91B13-AF4E-AD48-8708-A67B8329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47" y="835314"/>
            <a:ext cx="4536937" cy="43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8F287-B8C8-CD43-8626-37459FED77B0}"/>
              </a:ext>
            </a:extLst>
          </p:cNvPr>
          <p:cNvSpPr txBox="1"/>
          <p:nvPr/>
        </p:nvSpPr>
        <p:spPr>
          <a:xfrm>
            <a:off x="8309113" y="2703513"/>
            <a:ext cx="345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MESSAGE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We need an idea, a focus on the message that we want to deliver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Define the INTENT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3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A3B231-37AE-4948-A266-24FA781FAF8E}"/>
              </a:ext>
            </a:extLst>
          </p:cNvPr>
          <p:cNvGrpSpPr/>
          <p:nvPr/>
        </p:nvGrpSpPr>
        <p:grpSpPr>
          <a:xfrm>
            <a:off x="1807577" y="1654182"/>
            <a:ext cx="9675431" cy="4472609"/>
            <a:chOff x="1807577" y="1654182"/>
            <a:chExt cx="9675431" cy="4472609"/>
          </a:xfrm>
        </p:grpSpPr>
        <p:pic>
          <p:nvPicPr>
            <p:cNvPr id="3074" name="Picture 2" descr="Ilustración de Dibujo De Éxito Negocio Bar Chart y más Vectores Libres de  Derechos de Gráfico - iStock">
              <a:extLst>
                <a:ext uri="{FF2B5EF4-FFF2-40B4-BE49-F238E27FC236}">
                  <a16:creationId xmlns:a16="http://schemas.microsoft.com/office/drawing/2014/main" id="{31B31E57-D465-D248-B368-ED6D2A6BA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577" y="1923891"/>
              <a:ext cx="5059432" cy="3933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Executive Summary PowerPoint Template 22">
              <a:extLst>
                <a:ext uri="{FF2B5EF4-FFF2-40B4-BE49-F238E27FC236}">
                  <a16:creationId xmlns:a16="http://schemas.microsoft.com/office/drawing/2014/main" id="{7599F107-1E6C-1549-903C-71398D976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34783"/>
            <a:stretch/>
          </p:blipFill>
          <p:spPr bwMode="auto">
            <a:xfrm>
              <a:off x="7225747" y="1654182"/>
              <a:ext cx="4257261" cy="447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BCE53B-D71B-EE46-89F6-8715959715C8}"/>
              </a:ext>
            </a:extLst>
          </p:cNvPr>
          <p:cNvSpPr txBox="1"/>
          <p:nvPr/>
        </p:nvSpPr>
        <p:spPr>
          <a:xfrm>
            <a:off x="1807577" y="816251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sketch the key visual elements and KEY INSIGHTS that will help to deliver the message</a:t>
            </a:r>
          </a:p>
        </p:txBody>
      </p:sp>
    </p:spTree>
    <p:extLst>
      <p:ext uri="{BB962C8B-B14F-4D97-AF65-F5344CB8AC3E}">
        <p14:creationId xmlns:p14="http://schemas.microsoft.com/office/powerpoint/2010/main" val="13261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CE53B-D71B-EE46-89F6-8715959715C8}"/>
              </a:ext>
            </a:extLst>
          </p:cNvPr>
          <p:cNvSpPr txBox="1"/>
          <p:nvPr/>
        </p:nvSpPr>
        <p:spPr>
          <a:xfrm>
            <a:off x="2207484" y="1408476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define &amp; deliver the data that feeds our story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D7E14F-C243-8E43-B8AD-B7CC7EEE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90" y="5556330"/>
            <a:ext cx="1902239" cy="10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B8137A-EEBA-B742-B614-68F4441BF6DD}"/>
              </a:ext>
            </a:extLst>
          </p:cNvPr>
          <p:cNvSpPr txBox="1"/>
          <p:nvPr/>
        </p:nvSpPr>
        <p:spPr>
          <a:xfrm>
            <a:off x="7613374" y="5857083"/>
            <a:ext cx="288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the right source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6AB3735-B53E-B943-AFA8-1DF2668C59F3}"/>
              </a:ext>
            </a:extLst>
          </p:cNvPr>
          <p:cNvSpPr/>
          <p:nvPr/>
        </p:nvSpPr>
        <p:spPr>
          <a:xfrm rot="16200000">
            <a:off x="3518348" y="4810540"/>
            <a:ext cx="586409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echnology Background - transparent png image">
            <a:extLst>
              <a:ext uri="{FF2B5EF4-FFF2-40B4-BE49-F238E27FC236}">
                <a16:creationId xmlns:a16="http://schemas.microsoft.com/office/drawing/2014/main" id="{B92A3AC8-49CB-5249-8FC9-42898A69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43" y="5599427"/>
            <a:ext cx="1301820" cy="9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589B0808-F27B-8C43-AAC5-43954ED283AF}"/>
              </a:ext>
            </a:extLst>
          </p:cNvPr>
          <p:cNvSpPr/>
          <p:nvPr/>
        </p:nvSpPr>
        <p:spPr>
          <a:xfrm rot="10800000">
            <a:off x="4523203" y="5773392"/>
            <a:ext cx="586409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4E67A-CD0F-DC4E-A4AB-10734AC1A18C}"/>
              </a:ext>
            </a:extLst>
          </p:cNvPr>
          <p:cNvSpPr txBox="1"/>
          <p:nvPr/>
        </p:nvSpPr>
        <p:spPr>
          <a:xfrm>
            <a:off x="2348348" y="4302696"/>
            <a:ext cx="30733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Core Data that Drives the story</a:t>
            </a:r>
          </a:p>
        </p:txBody>
      </p:sp>
      <p:pic>
        <p:nvPicPr>
          <p:cNvPr id="15" name="Picture 4" descr="Technology Background - transparent png image">
            <a:extLst>
              <a:ext uri="{FF2B5EF4-FFF2-40B4-BE49-F238E27FC236}">
                <a16:creationId xmlns:a16="http://schemas.microsoft.com/office/drawing/2014/main" id="{E8CA637E-F347-5E4D-B89F-EBF02D1A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42" y="3456684"/>
            <a:ext cx="763554" cy="5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520492F4-13DE-464F-85BB-DF721F63C5F3}"/>
              </a:ext>
            </a:extLst>
          </p:cNvPr>
          <p:cNvSpPr/>
          <p:nvPr/>
        </p:nvSpPr>
        <p:spPr>
          <a:xfrm rot="16200000">
            <a:off x="3490186" y="2554133"/>
            <a:ext cx="586409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7DACE-9A9B-F440-BC74-D3D9313A41E0}"/>
              </a:ext>
            </a:extLst>
          </p:cNvPr>
          <p:cNvSpPr txBox="1"/>
          <p:nvPr/>
        </p:nvSpPr>
        <p:spPr>
          <a:xfrm>
            <a:off x="5109612" y="3418394"/>
            <a:ext cx="267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data to feed key messages (insights)</a:t>
            </a:r>
          </a:p>
        </p:txBody>
      </p:sp>
      <p:pic>
        <p:nvPicPr>
          <p:cNvPr id="5126" name="Picture 6" descr="6 Awesome JavaScript Snippets to read and learn from! - DEV Community">
            <a:extLst>
              <a:ext uri="{FF2B5EF4-FFF2-40B4-BE49-F238E27FC236}">
                <a16:creationId xmlns:a16="http://schemas.microsoft.com/office/drawing/2014/main" id="{993284BE-7F66-B54E-BAE6-ED6821B5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91" y="3456684"/>
            <a:ext cx="1169504" cy="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FCEC57-4043-164C-82D1-ABAD79CC2C13}"/>
              </a:ext>
            </a:extLst>
          </p:cNvPr>
          <p:cNvSpPr txBox="1"/>
          <p:nvPr/>
        </p:nvSpPr>
        <p:spPr>
          <a:xfrm>
            <a:off x="2246719" y="2102281"/>
            <a:ext cx="258263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 that Drives the story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9FCF315-5316-654D-96BD-8BAD01EC5C95}"/>
              </a:ext>
            </a:extLst>
          </p:cNvPr>
          <p:cNvSpPr/>
          <p:nvPr/>
        </p:nvSpPr>
        <p:spPr>
          <a:xfrm>
            <a:off x="4952895" y="2004429"/>
            <a:ext cx="2189310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0A606-9DE3-4E43-8116-2B31D99E5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429" y="1000917"/>
            <a:ext cx="4528041" cy="2258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9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CE53B-D71B-EE46-89F6-8715959715C8}"/>
              </a:ext>
            </a:extLst>
          </p:cNvPr>
          <p:cNvSpPr txBox="1"/>
          <p:nvPr/>
        </p:nvSpPr>
        <p:spPr>
          <a:xfrm>
            <a:off x="1807577" y="816251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Bring UI to life with data (first dummy and then real data)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05CD7B-808D-744E-AA8F-1545DE6F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29" y="3223559"/>
            <a:ext cx="1889332" cy="942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5B5D60-A3CF-734B-B704-5647E06A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7" y="1834614"/>
            <a:ext cx="5969002" cy="3627071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6A8AA7D3-6ED8-2D45-B7A5-57F2007663BF}"/>
              </a:ext>
            </a:extLst>
          </p:cNvPr>
          <p:cNvSpPr/>
          <p:nvPr/>
        </p:nvSpPr>
        <p:spPr>
          <a:xfrm>
            <a:off x="4877784" y="3383399"/>
            <a:ext cx="558219" cy="52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3031435" y="188843"/>
            <a:ext cx="59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ingredients to deliver “Insights” (and data driven stories)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CE53B-D71B-EE46-89F6-8715959715C8}"/>
              </a:ext>
            </a:extLst>
          </p:cNvPr>
          <p:cNvSpPr txBox="1"/>
          <p:nvPr/>
        </p:nvSpPr>
        <p:spPr>
          <a:xfrm>
            <a:off x="2366585" y="829161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Create a story flow with a connected collection of components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5B5D60-A3CF-734B-B704-5647E06A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62" y="1479068"/>
            <a:ext cx="2940597" cy="178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E83CF-EC2E-8E4B-87E8-4D87A069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85" y="1474273"/>
            <a:ext cx="2940598" cy="1796448"/>
          </a:xfrm>
          <a:prstGeom prst="rect">
            <a:avLst/>
          </a:prstGeom>
        </p:spPr>
      </p:pic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2445FC0D-D7CD-B848-BCF5-4F6EFA328C34}"/>
              </a:ext>
            </a:extLst>
          </p:cNvPr>
          <p:cNvSpPr/>
          <p:nvPr/>
        </p:nvSpPr>
        <p:spPr>
          <a:xfrm>
            <a:off x="6425514" y="2372497"/>
            <a:ext cx="407772" cy="161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C447D-5590-EB4E-9977-9DCBB150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347" y="4856237"/>
            <a:ext cx="757439" cy="37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E03A0A-AC7A-4C45-8EFE-8CABB5BC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52" y="4856233"/>
            <a:ext cx="757439" cy="37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61877-EC3D-7142-871C-5277B55E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93" y="4856233"/>
            <a:ext cx="757439" cy="37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6ACD6B-8B8F-554A-85A7-348FB4721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73" y="4858978"/>
            <a:ext cx="757439" cy="37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C1A0DBD9-2A33-9349-B0B7-10898609E64C}"/>
              </a:ext>
            </a:extLst>
          </p:cNvPr>
          <p:cNvSpPr/>
          <p:nvPr/>
        </p:nvSpPr>
        <p:spPr>
          <a:xfrm>
            <a:off x="4520083" y="4964411"/>
            <a:ext cx="407772" cy="161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5CB2B94-3AC3-BB46-B0BE-8FD1DD4EFB79}"/>
              </a:ext>
            </a:extLst>
          </p:cNvPr>
          <p:cNvSpPr/>
          <p:nvPr/>
        </p:nvSpPr>
        <p:spPr>
          <a:xfrm>
            <a:off x="5971906" y="4964411"/>
            <a:ext cx="407772" cy="161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F35A4651-4A5C-4245-83CD-59AC73DE498D}"/>
              </a:ext>
            </a:extLst>
          </p:cNvPr>
          <p:cNvSpPr/>
          <p:nvPr/>
        </p:nvSpPr>
        <p:spPr>
          <a:xfrm>
            <a:off x="7423729" y="4964411"/>
            <a:ext cx="407772" cy="1614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D5F7EA-4B06-EE4D-A672-824B3EA8C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151" y="5663962"/>
            <a:ext cx="757439" cy="37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94C253A5-15B1-0F46-BEA7-0E1C8FE77BBE}"/>
              </a:ext>
            </a:extLst>
          </p:cNvPr>
          <p:cNvSpPr/>
          <p:nvPr/>
        </p:nvSpPr>
        <p:spPr>
          <a:xfrm rot="2186509">
            <a:off x="4504007" y="5657941"/>
            <a:ext cx="407772" cy="1883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2690958" y="-120076"/>
            <a:ext cx="8204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IF</a:t>
            </a:r>
            <a:r>
              <a:rPr lang="en-US" dirty="0"/>
              <a:t> (a big if)  we have a “precooked” collection of components (</a:t>
            </a:r>
            <a:r>
              <a:rPr lang="en-US" dirty="0" err="1"/>
              <a:t>apis</a:t>
            </a:r>
            <a:r>
              <a:rPr lang="en-US" dirty="0"/>
              <a:t>, </a:t>
            </a:r>
            <a:r>
              <a:rPr lang="en-US" dirty="0" err="1"/>
              <a:t>viualizations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3CA3E-BDCA-384C-A489-33A98872FA66}"/>
              </a:ext>
            </a:extLst>
          </p:cNvPr>
          <p:cNvSpPr txBox="1"/>
          <p:nvPr/>
        </p:nvSpPr>
        <p:spPr>
          <a:xfrm>
            <a:off x="1081889" y="2533929"/>
            <a:ext cx="366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ADB8-3960-E04C-8955-A7AA79BEF7F3}"/>
              </a:ext>
            </a:extLst>
          </p:cNvPr>
          <p:cNvSpPr txBox="1"/>
          <p:nvPr/>
        </p:nvSpPr>
        <p:spPr>
          <a:xfrm>
            <a:off x="2690958" y="1383956"/>
            <a:ext cx="838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be a game of connecting the components and speed up the got live process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E2B8E-A677-F140-A320-E563E9083621}"/>
              </a:ext>
            </a:extLst>
          </p:cNvPr>
          <p:cNvSpPr/>
          <p:nvPr/>
        </p:nvSpPr>
        <p:spPr>
          <a:xfrm>
            <a:off x="2879124" y="2533929"/>
            <a:ext cx="2693773" cy="165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8A0C4-05DC-6740-888C-444FBB164687}"/>
              </a:ext>
            </a:extLst>
          </p:cNvPr>
          <p:cNvSpPr txBox="1"/>
          <p:nvPr/>
        </p:nvSpPr>
        <p:spPr>
          <a:xfrm>
            <a:off x="3632885" y="460907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Choose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0E03B3-ABE1-7149-B471-CEC5DB91B0ED}"/>
              </a:ext>
            </a:extLst>
          </p:cNvPr>
          <p:cNvCxnSpPr/>
          <p:nvPr/>
        </p:nvCxnSpPr>
        <p:spPr>
          <a:xfrm flipV="1">
            <a:off x="4144404" y="4300152"/>
            <a:ext cx="0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C23A227-1D7C-EC46-9A3A-7FB6AE0A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41" y="3060636"/>
            <a:ext cx="394287" cy="3693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7E6AB-F6AA-014B-9E43-A3425EA67E52}"/>
              </a:ext>
            </a:extLst>
          </p:cNvPr>
          <p:cNvSpPr txBox="1"/>
          <p:nvPr/>
        </p:nvSpPr>
        <p:spPr>
          <a:xfrm>
            <a:off x="2913619" y="3602278"/>
            <a:ext cx="123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Choose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96ACA-BA11-7146-8F8A-DF7B60324F3A}"/>
              </a:ext>
            </a:extLst>
          </p:cNvPr>
          <p:cNvSpPr txBox="1"/>
          <p:nvPr/>
        </p:nvSpPr>
        <p:spPr>
          <a:xfrm>
            <a:off x="4269132" y="2968303"/>
            <a:ext cx="1245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Lorem 3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Lorem lorem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Ipsum 23%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0AF01-27B5-5E41-94B4-51C4B1727B17}"/>
              </a:ext>
            </a:extLst>
          </p:cNvPr>
          <p:cNvSpPr txBox="1"/>
          <p:nvPr/>
        </p:nvSpPr>
        <p:spPr>
          <a:xfrm>
            <a:off x="4269132" y="3602278"/>
            <a:ext cx="123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Configure</a:t>
            </a:r>
          </a:p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0241EE-47EC-4740-B8BC-87E3D6D41794}"/>
              </a:ext>
            </a:extLst>
          </p:cNvPr>
          <p:cNvSpPr/>
          <p:nvPr/>
        </p:nvSpPr>
        <p:spPr>
          <a:xfrm>
            <a:off x="7504671" y="2601494"/>
            <a:ext cx="2693773" cy="1655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F732B-FFB3-B447-9560-8E1F822B68A9}"/>
              </a:ext>
            </a:extLst>
          </p:cNvPr>
          <p:cNvSpPr txBox="1"/>
          <p:nvPr/>
        </p:nvSpPr>
        <p:spPr>
          <a:xfrm>
            <a:off x="6027266" y="3863888"/>
            <a:ext cx="102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</a:rPr>
              <a:t>Connect “Pages”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A48D05-0157-5747-8EAD-2B98C86177E2}"/>
              </a:ext>
            </a:extLst>
          </p:cNvPr>
          <p:cNvCxnSpPr/>
          <p:nvPr/>
        </p:nvCxnSpPr>
        <p:spPr>
          <a:xfrm>
            <a:off x="6027266" y="3361435"/>
            <a:ext cx="97591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E9654-7F60-F244-8D24-DA7D20133E0C}"/>
              </a:ext>
            </a:extLst>
          </p:cNvPr>
          <p:cNvSpPr txBox="1"/>
          <p:nvPr/>
        </p:nvSpPr>
        <p:spPr>
          <a:xfrm>
            <a:off x="896435" y="220697"/>
            <a:ext cx="10751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BUT we need to create components</a:t>
            </a:r>
          </a:p>
          <a:p>
            <a:pPr algn="ctr"/>
            <a:r>
              <a:rPr lang="en-US" sz="5400" dirty="0"/>
              <a:t>… we can speed it up via </a:t>
            </a:r>
            <a:r>
              <a:rPr lang="en-US" sz="5400" dirty="0">
                <a:solidFill>
                  <a:srgbClr val="FF0000"/>
                </a:solidFill>
              </a:rPr>
              <a:t>conventions</a:t>
            </a:r>
            <a:r>
              <a:rPr lang="en-US" sz="5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30660-7798-414A-B1B9-2A9F70EC3844}"/>
              </a:ext>
            </a:extLst>
          </p:cNvPr>
          <p:cNvSpPr txBox="1"/>
          <p:nvPr/>
        </p:nvSpPr>
        <p:spPr>
          <a:xfrm>
            <a:off x="2323068" y="5315465"/>
            <a:ext cx="1389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API conventions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Data format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API Access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A1A7D-EF4F-9048-820F-AC36C9E34910}"/>
              </a:ext>
            </a:extLst>
          </p:cNvPr>
          <p:cNvSpPr txBox="1"/>
          <p:nvPr/>
        </p:nvSpPr>
        <p:spPr>
          <a:xfrm>
            <a:off x="4217771" y="5315465"/>
            <a:ext cx="2892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Visualization conventions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Reusable for specific data shape 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Reuse &amp; reshape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F7487-66A4-644D-B2CC-6DB81B0D373D}"/>
              </a:ext>
            </a:extLst>
          </p:cNvPr>
          <p:cNvSpPr txBox="1"/>
          <p:nvPr/>
        </p:nvSpPr>
        <p:spPr>
          <a:xfrm>
            <a:off x="7470582" y="5315465"/>
            <a:ext cx="2731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Insights &amp; annotation conventions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Easy connection to data</a:t>
            </a: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rgbClr val="FF0000"/>
                </a:solidFill>
              </a:rPr>
              <a:t>Easy prototyping </a:t>
            </a:r>
          </a:p>
        </p:txBody>
      </p:sp>
      <p:pic>
        <p:nvPicPr>
          <p:cNvPr id="19" name="Picture 4" descr="Technology Background - transparent png image">
            <a:extLst>
              <a:ext uri="{FF2B5EF4-FFF2-40B4-BE49-F238E27FC236}">
                <a16:creationId xmlns:a16="http://schemas.microsoft.com/office/drawing/2014/main" id="{3A15D1AA-6B21-394C-83C6-DEA5BFD6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92" y="3153475"/>
            <a:ext cx="1301820" cy="9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237FD1-4516-BD4D-943E-E677F532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66" y="3153474"/>
            <a:ext cx="1049993" cy="983537"/>
          </a:xfrm>
          <a:prstGeom prst="rect">
            <a:avLst/>
          </a:prstGeom>
        </p:spPr>
      </p:pic>
      <p:pic>
        <p:nvPicPr>
          <p:cNvPr id="31" name="Picture 4" descr="Executive Summary PowerPoint Template 22">
            <a:extLst>
              <a:ext uri="{FF2B5EF4-FFF2-40B4-BE49-F238E27FC236}">
                <a16:creationId xmlns:a16="http://schemas.microsoft.com/office/drawing/2014/main" id="{7CC780FE-1217-514D-8CD9-FEFAF7FA5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2" t="34783"/>
          <a:stretch/>
        </p:blipFill>
        <p:spPr bwMode="auto">
          <a:xfrm>
            <a:off x="8131757" y="2904919"/>
            <a:ext cx="1409359" cy="14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5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51C21-FDC6-C641-96A6-E19EA482F0DA}"/>
              </a:ext>
            </a:extLst>
          </p:cNvPr>
          <p:cNvSpPr txBox="1"/>
          <p:nvPr/>
        </p:nvSpPr>
        <p:spPr>
          <a:xfrm>
            <a:off x="4862489" y="89452"/>
            <a:ext cx="24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 / App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698E5-F5BF-9443-98EA-32A09C3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2" y="1569309"/>
            <a:ext cx="4595773" cy="2792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E43B1-F3EB-6D4D-B679-75690E531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38" y="1569308"/>
            <a:ext cx="4571240" cy="2792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A126B-800E-844B-BA8F-DC38FF55BA14}"/>
              </a:ext>
            </a:extLst>
          </p:cNvPr>
          <p:cNvSpPr txBox="1"/>
          <p:nvPr/>
        </p:nvSpPr>
        <p:spPr>
          <a:xfrm>
            <a:off x="1862223" y="6063943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BA39E-A2A3-D749-A24D-0281CACBE4C8}"/>
              </a:ext>
            </a:extLst>
          </p:cNvPr>
          <p:cNvSpPr txBox="1"/>
          <p:nvPr/>
        </p:nvSpPr>
        <p:spPr>
          <a:xfrm>
            <a:off x="2674709" y="983169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809-4A5C-D24B-81E1-CF00AAAD184B}"/>
              </a:ext>
            </a:extLst>
          </p:cNvPr>
          <p:cNvSpPr txBox="1"/>
          <p:nvPr/>
        </p:nvSpPr>
        <p:spPr>
          <a:xfrm>
            <a:off x="749522" y="983169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F6CD8-36E9-5C4C-AAEB-C134E8427F8D}"/>
              </a:ext>
            </a:extLst>
          </p:cNvPr>
          <p:cNvCxnSpPr/>
          <p:nvPr/>
        </p:nvCxnSpPr>
        <p:spPr>
          <a:xfrm>
            <a:off x="1242391" y="1352501"/>
            <a:ext cx="139148" cy="337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D9873-C62B-C541-A82E-5FC7C50A7217}"/>
              </a:ext>
            </a:extLst>
          </p:cNvPr>
          <p:cNvCxnSpPr>
            <a:cxnSpLocks/>
          </p:cNvCxnSpPr>
          <p:nvPr/>
        </p:nvCxnSpPr>
        <p:spPr>
          <a:xfrm flipH="1">
            <a:off x="2471351" y="1352501"/>
            <a:ext cx="440814" cy="565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A30192-07D4-0E45-B2FD-F61FE3B46965}"/>
              </a:ext>
            </a:extLst>
          </p:cNvPr>
          <p:cNvSpPr txBox="1"/>
          <p:nvPr/>
        </p:nvSpPr>
        <p:spPr>
          <a:xfrm>
            <a:off x="166426" y="4633396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Driven Viz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30485-A0E5-3449-BE14-AE87C4B49883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74917" y="3756992"/>
            <a:ext cx="406622" cy="876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C1D931-07AE-5041-A1E7-069D14C13399}"/>
              </a:ext>
            </a:extLst>
          </p:cNvPr>
          <p:cNvSpPr txBox="1"/>
          <p:nvPr/>
        </p:nvSpPr>
        <p:spPr>
          <a:xfrm>
            <a:off x="3548775" y="4684581"/>
            <a:ext cx="20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driven insights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E8CA41-D6EC-6D4B-8BEF-08804E532D7D}"/>
              </a:ext>
            </a:extLst>
          </p:cNvPr>
          <p:cNvCxnSpPr>
            <a:cxnSpLocks/>
          </p:cNvCxnSpPr>
          <p:nvPr/>
        </p:nvCxnSpPr>
        <p:spPr>
          <a:xfrm flipV="1">
            <a:off x="4397985" y="3318789"/>
            <a:ext cx="0" cy="12969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>
            <a:extLst>
              <a:ext uri="{FF2B5EF4-FFF2-40B4-BE49-F238E27FC236}">
                <a16:creationId xmlns:a16="http://schemas.microsoft.com/office/drawing/2014/main" id="{D79D28F7-0F33-934B-95E3-A271F7CE9D7C}"/>
              </a:ext>
            </a:extLst>
          </p:cNvPr>
          <p:cNvSpPr/>
          <p:nvPr/>
        </p:nvSpPr>
        <p:spPr>
          <a:xfrm>
            <a:off x="2577458" y="5585012"/>
            <a:ext cx="669414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CE571D-10A6-D94C-B7C0-3AFE6C0FB8D3}"/>
              </a:ext>
            </a:extLst>
          </p:cNvPr>
          <p:cNvCxnSpPr>
            <a:cxnSpLocks/>
          </p:cNvCxnSpPr>
          <p:nvPr/>
        </p:nvCxnSpPr>
        <p:spPr>
          <a:xfrm flipV="1">
            <a:off x="3246872" y="4195195"/>
            <a:ext cx="334277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5DAAC2-FA2C-A549-A719-CA731C6EDC8E}"/>
              </a:ext>
            </a:extLst>
          </p:cNvPr>
          <p:cNvSpPr txBox="1"/>
          <p:nvPr/>
        </p:nvSpPr>
        <p:spPr>
          <a:xfrm>
            <a:off x="5547534" y="3782584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AA6E8-EF86-2245-9497-F04C586B1120}"/>
              </a:ext>
            </a:extLst>
          </p:cNvPr>
          <p:cNvSpPr txBox="1"/>
          <p:nvPr/>
        </p:nvSpPr>
        <p:spPr>
          <a:xfrm>
            <a:off x="5895365" y="4869247"/>
            <a:ext cx="25641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Id: </a:t>
            </a:r>
            <a:r>
              <a:rPr lang="en-US" dirty="0" err="1"/>
              <a:t>pagex</a:t>
            </a:r>
            <a:endParaRPr lang="en-US" dirty="0"/>
          </a:p>
          <a:p>
            <a:r>
              <a:rPr lang="en-US" dirty="0"/>
              <a:t>intent: ‘</a:t>
            </a:r>
            <a:r>
              <a:rPr lang="en-US" dirty="0" err="1"/>
              <a:t>abc</a:t>
            </a:r>
            <a:r>
              <a:rPr lang="en-US" dirty="0"/>
              <a:t>’,</a:t>
            </a:r>
          </a:p>
          <a:p>
            <a:r>
              <a:rPr lang="en-US" dirty="0" err="1"/>
              <a:t>dataSource</a:t>
            </a:r>
            <a:r>
              <a:rPr lang="en-US" dirty="0"/>
              <a:t>: </a:t>
            </a:r>
            <a:r>
              <a:rPr lang="en-US" dirty="0" err="1"/>
              <a:t>http:x.y.com</a:t>
            </a:r>
            <a:r>
              <a:rPr lang="en-US" dirty="0"/>
              <a:t>,</a:t>
            </a:r>
          </a:p>
          <a:p>
            <a:r>
              <a:rPr lang="en-US" dirty="0"/>
              <a:t>Visualization: ‘viz123’</a:t>
            </a:r>
          </a:p>
          <a:p>
            <a:r>
              <a:rPr lang="en-US" dirty="0"/>
              <a:t>Insights: {},</a:t>
            </a:r>
          </a:p>
          <a:p>
            <a:r>
              <a:rPr lang="en-US" dirty="0"/>
              <a:t>Flow: {next: </a:t>
            </a:r>
            <a:r>
              <a:rPr lang="en-US" dirty="0" err="1"/>
              <a:t>paxey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401</Words>
  <Application>Microsoft Macintosh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</cp:revision>
  <dcterms:created xsi:type="dcterms:W3CDTF">2021-11-15T12:34:22Z</dcterms:created>
  <dcterms:modified xsi:type="dcterms:W3CDTF">2021-11-17T14:30:03Z</dcterms:modified>
</cp:coreProperties>
</file>