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2850-99AC-E848-94B5-6950A0D6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3EE1-574F-2D40-B1F6-BE0AAC3A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B401-ACC9-4742-95CD-A9F983AA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BD07-9797-BD4B-8F6A-0B884F35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02A7-0CAE-A947-8077-0EF1A760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D2C-4087-8D44-A7D4-206C68CC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AAC9-B074-2E42-9917-1B6F973F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BFBF-8692-B14D-8CFF-6A97070C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4433-57CE-9C4E-88E3-4168033B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DEB8-CDE4-4D47-913D-AF2A30C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A14ED-B295-D94F-8F78-54B768899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C246-5E04-484C-BB13-FBACE027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6659-9BFB-F144-8741-B2CE20C7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3BE9-97E4-DB45-ACB1-46678BCD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DE83-F759-F84F-9933-CAAC2039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4E28-FC92-924C-A734-A98AAF1E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0B17-DB04-EE4A-8790-6059AFC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9A1E-E341-104D-AA1E-3A81F52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7BAA-68C5-C844-B5D9-DCCE7B6E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C428-510E-164E-BDCB-3FF6E768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FC0A-88A5-1941-B3DC-C7069E48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94F9-0AF8-0645-B4A6-883D6BAA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92F-E393-9C44-B5C5-4A25C151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25C6-F0CC-2D40-BB01-9ECF82BF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55AB-99D3-1046-B5EC-59DA40F0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242E-22F5-6A41-AA72-A06B0BB9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8608-4B62-AA43-93B0-1FF8381C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B837-4D94-AF47-8FFA-4A073841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2ABE-57E0-BF40-845A-4E3365F7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86D2-223D-184F-A3BD-3E7D361A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F083-6817-9249-A25C-56055F8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6C1-19A7-404D-9CB0-BDFC7F6E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5B6A-2EE6-D14E-AFA5-6AFF4661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5CC33-C816-2240-BDBD-A76FDF4E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D86FE-B45E-0D40-A1D8-C077B842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DF40F-8840-0C46-8AD2-0F6C62114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F9D84-6148-0D4E-AACE-2B9165EC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36755-2A4C-C542-9C09-ED1D5DB5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935AE-6FBC-9B49-B163-81694CA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0FC6-1583-4F4F-842A-9B569032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8DFE5-2EAE-4A45-930E-22BEE939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91840-459E-894B-812A-3987FC32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7B9A-49AB-6B45-BAFB-9AACD366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38A61-938C-7B44-A5EC-736A80C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324C-B775-0B45-907F-F4108343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1BDC-97FB-7047-B37D-5BB09DAA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2B9F-498B-AA46-A519-2C952A51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136A-C627-B741-A940-D08A43A0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58EA-C247-854B-ACB1-9626EBF6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8392-15D9-DB4A-9421-7EC006F3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F049-9ED0-7146-8CB8-8D63608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4BB9-5686-5043-A0BB-0AD36EA3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6A27-1BE1-1043-B2F0-679C5402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C2D8F-D58B-8742-AC0C-ED5E821DF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ED5-D3F1-B64F-94CC-8C31F1489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E590-CAE1-D64D-93FF-EC86FF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46482-0AAC-4249-BBBF-5219A30A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EA0D9-BF20-C742-9DE0-6A5854AB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E47D5-89CF-C442-AA7E-2CF422FE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9936-0EEF-2948-979F-BF1EFA77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9878-ED5D-5A4A-A038-35DEBD51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9B59-FE3A-2C4D-8A04-642CEB2B81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9BDA-2A30-414D-BF83-0CDC54C8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5504-C6E1-CF4F-B226-BCEEF8EF3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6694-4006-7843-BA95-B30D61FD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5A115A-4CE4-A145-B9FE-8016EFEB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0" y="-2101016"/>
            <a:ext cx="530887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5EE7B-A094-7248-8603-B0D1849D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30" y="-1968677"/>
            <a:ext cx="5308878" cy="68619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B29A43-48EA-524C-8C15-9F3EE81D6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730" y="1964724"/>
            <a:ext cx="5482354" cy="374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E0008-4AB3-C840-9F6F-C368ED128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0" y="2038523"/>
            <a:ext cx="5345071" cy="2854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76D4BC-AC62-F04B-A206-2028072B3D0E}"/>
              </a:ext>
            </a:extLst>
          </p:cNvPr>
          <p:cNvSpPr txBox="1"/>
          <p:nvPr/>
        </p:nvSpPr>
        <p:spPr>
          <a:xfrm>
            <a:off x="2336440" y="591957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Agosto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DEC6E-B77F-194E-B7F3-D8B3D507DA37}"/>
              </a:ext>
            </a:extLst>
          </p:cNvPr>
          <p:cNvSpPr txBox="1"/>
          <p:nvPr/>
        </p:nvSpPr>
        <p:spPr>
          <a:xfrm>
            <a:off x="8216970" y="5944286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Noviembre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623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EBFDD-9D7E-2542-A65D-C343AA35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66" y="800992"/>
            <a:ext cx="426807" cy="50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EB12E-D1AA-644D-B91D-2ED7E24C5E1D}"/>
              </a:ext>
            </a:extLst>
          </p:cNvPr>
          <p:cNvSpPr txBox="1"/>
          <p:nvPr/>
        </p:nvSpPr>
        <p:spPr>
          <a:xfrm>
            <a:off x="6021190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32F90-0EF8-8543-A9B8-1ECCCF2F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0" y="800992"/>
            <a:ext cx="620964" cy="507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DA5A2-07E3-5244-B9FC-605D8CA32807}"/>
              </a:ext>
            </a:extLst>
          </p:cNvPr>
          <p:cNvSpPr txBox="1"/>
          <p:nvPr/>
        </p:nvSpPr>
        <p:spPr>
          <a:xfrm>
            <a:off x="912599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18/8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C8CE13-0B06-0049-96A5-83707FF4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39" y="800992"/>
            <a:ext cx="510561" cy="507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74E737-33E4-404A-B101-8148099978ED}"/>
              </a:ext>
            </a:extLst>
          </p:cNvPr>
          <p:cNvSpPr txBox="1"/>
          <p:nvPr/>
        </p:nvSpPr>
        <p:spPr>
          <a:xfrm>
            <a:off x="166788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D2D05-0E88-E343-A770-59BFF9B1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904" y="800992"/>
            <a:ext cx="484617" cy="507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42661-FF63-6C4D-A3F7-9B1C6670934A}"/>
              </a:ext>
            </a:extLst>
          </p:cNvPr>
          <p:cNvSpPr txBox="1"/>
          <p:nvPr/>
        </p:nvSpPr>
        <p:spPr>
          <a:xfrm>
            <a:off x="2491678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2161F2-999C-4641-95E9-7ADC00487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39" y="800992"/>
            <a:ext cx="495615" cy="507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6E35E2-EF25-0A4D-A343-BFADC6420EAB}"/>
              </a:ext>
            </a:extLst>
          </p:cNvPr>
          <p:cNvSpPr txBox="1"/>
          <p:nvPr/>
        </p:nvSpPr>
        <p:spPr>
          <a:xfrm>
            <a:off x="3471906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AA8134-DA34-584C-8869-967EBE971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66" y="800992"/>
            <a:ext cx="534249" cy="50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32F1F0-C7A5-8443-9B76-C4AA454706FB}"/>
              </a:ext>
            </a:extLst>
          </p:cNvPr>
          <p:cNvSpPr txBox="1"/>
          <p:nvPr/>
        </p:nvSpPr>
        <p:spPr>
          <a:xfrm>
            <a:off x="4312443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EB0A62-8A4D-8743-801D-DD143F40C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945" y="800992"/>
            <a:ext cx="475593" cy="50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56FABF-E09E-B447-A894-C5978BF289B0}"/>
              </a:ext>
            </a:extLst>
          </p:cNvPr>
          <p:cNvSpPr txBox="1"/>
          <p:nvPr/>
        </p:nvSpPr>
        <p:spPr>
          <a:xfrm>
            <a:off x="519164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22/9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F4FDD0-E496-4D44-8E97-DC8EBA68C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47" y="807096"/>
            <a:ext cx="606654" cy="50698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D1504D-E4DE-234D-B184-D7EC5C08516D}"/>
              </a:ext>
            </a:extLst>
          </p:cNvPr>
          <p:cNvSpPr txBox="1"/>
          <p:nvPr/>
        </p:nvSpPr>
        <p:spPr>
          <a:xfrm>
            <a:off x="128098" y="60509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550800-35B5-B141-AD96-5B1DFA69B9A2}"/>
              </a:ext>
            </a:extLst>
          </p:cNvPr>
          <p:cNvSpPr txBox="1"/>
          <p:nvPr/>
        </p:nvSpPr>
        <p:spPr>
          <a:xfrm>
            <a:off x="3786253" y="79656"/>
            <a:ext cx="551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semana</a:t>
            </a:r>
            <a:r>
              <a:rPr lang="en-US" dirty="0"/>
              <a:t> 21 </a:t>
            </a:r>
            <a:r>
              <a:rPr lang="en-US" dirty="0" err="1"/>
              <a:t>desde</a:t>
            </a:r>
            <a:r>
              <a:rPr lang="en-US" dirty="0"/>
              <a:t> 11 Agosto al 29 </a:t>
            </a:r>
            <a:r>
              <a:rPr lang="en-US" dirty="0" err="1"/>
              <a:t>Septiembre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EBFDD-9D7E-2542-A65D-C343AA35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66" y="800992"/>
            <a:ext cx="426807" cy="50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EB12E-D1AA-644D-B91D-2ED7E24C5E1D}"/>
              </a:ext>
            </a:extLst>
          </p:cNvPr>
          <p:cNvSpPr txBox="1"/>
          <p:nvPr/>
        </p:nvSpPr>
        <p:spPr>
          <a:xfrm>
            <a:off x="6021190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32F90-0EF8-8543-A9B8-1ECCCF2F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0" y="800992"/>
            <a:ext cx="620964" cy="507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DA5A2-07E3-5244-B9FC-605D8CA32807}"/>
              </a:ext>
            </a:extLst>
          </p:cNvPr>
          <p:cNvSpPr txBox="1"/>
          <p:nvPr/>
        </p:nvSpPr>
        <p:spPr>
          <a:xfrm>
            <a:off x="912599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18/8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C8CE13-0B06-0049-96A5-83707FF4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39" y="800992"/>
            <a:ext cx="510561" cy="507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74E737-33E4-404A-B101-8148099978ED}"/>
              </a:ext>
            </a:extLst>
          </p:cNvPr>
          <p:cNvSpPr txBox="1"/>
          <p:nvPr/>
        </p:nvSpPr>
        <p:spPr>
          <a:xfrm>
            <a:off x="166788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D2D05-0E88-E343-A770-59BFF9B1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904" y="800992"/>
            <a:ext cx="484617" cy="507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42661-FF63-6C4D-A3F7-9B1C6670934A}"/>
              </a:ext>
            </a:extLst>
          </p:cNvPr>
          <p:cNvSpPr txBox="1"/>
          <p:nvPr/>
        </p:nvSpPr>
        <p:spPr>
          <a:xfrm>
            <a:off x="2491678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2161F2-999C-4641-95E9-7ADC00487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39" y="800992"/>
            <a:ext cx="495615" cy="507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6E35E2-EF25-0A4D-A343-BFADC6420EAB}"/>
              </a:ext>
            </a:extLst>
          </p:cNvPr>
          <p:cNvSpPr txBox="1"/>
          <p:nvPr/>
        </p:nvSpPr>
        <p:spPr>
          <a:xfrm>
            <a:off x="3471906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AA8134-DA34-584C-8869-967EBE971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66" y="800992"/>
            <a:ext cx="534249" cy="50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32F1F0-C7A5-8443-9B76-C4AA454706FB}"/>
              </a:ext>
            </a:extLst>
          </p:cNvPr>
          <p:cNvSpPr txBox="1"/>
          <p:nvPr/>
        </p:nvSpPr>
        <p:spPr>
          <a:xfrm>
            <a:off x="4312443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EB0A62-8A4D-8743-801D-DD143F40C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945" y="800992"/>
            <a:ext cx="475593" cy="50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56FABF-E09E-B447-A894-C5978BF289B0}"/>
              </a:ext>
            </a:extLst>
          </p:cNvPr>
          <p:cNvSpPr txBox="1"/>
          <p:nvPr/>
        </p:nvSpPr>
        <p:spPr>
          <a:xfrm>
            <a:off x="519164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22/9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53A511-634B-AB4B-ACE4-89B5ACB0F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369" y="800992"/>
            <a:ext cx="496179" cy="50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4FD18B-71B7-ED4F-A662-B54CF15357CE}"/>
              </a:ext>
            </a:extLst>
          </p:cNvPr>
          <p:cNvSpPr txBox="1"/>
          <p:nvPr/>
        </p:nvSpPr>
        <p:spPr>
          <a:xfrm>
            <a:off x="6978746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C473420-D621-6648-9536-3579425C3779}"/>
              </a:ext>
            </a:extLst>
          </p:cNvPr>
          <p:cNvSpPr/>
          <p:nvPr/>
        </p:nvSpPr>
        <p:spPr>
          <a:xfrm>
            <a:off x="6890272" y="751491"/>
            <a:ext cx="939114" cy="58593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F4FDD0-E496-4D44-8E97-DC8EBA68C7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147" y="807096"/>
            <a:ext cx="606654" cy="50698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D1504D-E4DE-234D-B184-D7EC5C08516D}"/>
              </a:ext>
            </a:extLst>
          </p:cNvPr>
          <p:cNvSpPr txBox="1"/>
          <p:nvPr/>
        </p:nvSpPr>
        <p:spPr>
          <a:xfrm>
            <a:off x="128098" y="60509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550800-35B5-B141-AD96-5B1DFA69B9A2}"/>
              </a:ext>
            </a:extLst>
          </p:cNvPr>
          <p:cNvSpPr txBox="1"/>
          <p:nvPr/>
        </p:nvSpPr>
        <p:spPr>
          <a:xfrm>
            <a:off x="3786253" y="79656"/>
            <a:ext cx="507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semana</a:t>
            </a:r>
            <a:r>
              <a:rPr lang="en-US" dirty="0"/>
              <a:t> 21 </a:t>
            </a:r>
            <a:r>
              <a:rPr lang="en-US" dirty="0" err="1"/>
              <a:t>desde</a:t>
            </a:r>
            <a:r>
              <a:rPr lang="en-US" dirty="0"/>
              <a:t> 11 Agosto al 6 </a:t>
            </a:r>
            <a:r>
              <a:rPr lang="en-US" dirty="0" err="1"/>
              <a:t>Octubre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EBFDD-9D7E-2542-A65D-C343AA35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66" y="800992"/>
            <a:ext cx="426807" cy="50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EB12E-D1AA-644D-B91D-2ED7E24C5E1D}"/>
              </a:ext>
            </a:extLst>
          </p:cNvPr>
          <p:cNvSpPr txBox="1"/>
          <p:nvPr/>
        </p:nvSpPr>
        <p:spPr>
          <a:xfrm>
            <a:off x="6021190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0CAF7-F048-7543-9FDC-A885A15C8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11" y="800992"/>
            <a:ext cx="403119" cy="507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13002-7186-1E42-8117-36A87FADDF75}"/>
              </a:ext>
            </a:extLst>
          </p:cNvPr>
          <p:cNvSpPr txBox="1"/>
          <p:nvPr/>
        </p:nvSpPr>
        <p:spPr>
          <a:xfrm>
            <a:off x="8081708" y="61014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3F522-0448-CB48-BBB4-788847F6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4122" y="800992"/>
            <a:ext cx="408336" cy="50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A6F6CF-DC98-D742-9B4D-A1CF8F37724B}"/>
              </a:ext>
            </a:extLst>
          </p:cNvPr>
          <p:cNvSpPr txBox="1"/>
          <p:nvPr/>
        </p:nvSpPr>
        <p:spPr>
          <a:xfrm>
            <a:off x="10636065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496E64-14C5-AC4B-AE2F-42D013FE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1300" y="800992"/>
            <a:ext cx="465864" cy="507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66665-0416-5742-92B4-227C3DF5CE13}"/>
              </a:ext>
            </a:extLst>
          </p:cNvPr>
          <p:cNvSpPr txBox="1"/>
          <p:nvPr/>
        </p:nvSpPr>
        <p:spPr>
          <a:xfrm>
            <a:off x="11449489" y="61014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32F90-0EF8-8543-A9B8-1ECCCF2F3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60" y="800992"/>
            <a:ext cx="620964" cy="507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DA5A2-07E3-5244-B9FC-605D8CA32807}"/>
              </a:ext>
            </a:extLst>
          </p:cNvPr>
          <p:cNvSpPr txBox="1"/>
          <p:nvPr/>
        </p:nvSpPr>
        <p:spPr>
          <a:xfrm>
            <a:off x="912599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18/8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C8CE13-0B06-0049-96A5-83707FF4F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39" y="800992"/>
            <a:ext cx="510561" cy="507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74E737-33E4-404A-B101-8148099978ED}"/>
              </a:ext>
            </a:extLst>
          </p:cNvPr>
          <p:cNvSpPr txBox="1"/>
          <p:nvPr/>
        </p:nvSpPr>
        <p:spPr>
          <a:xfrm>
            <a:off x="166788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25/8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D2D05-0E88-E343-A770-59BFF9B1E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904" y="800992"/>
            <a:ext cx="484617" cy="507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42661-FF63-6C4D-A3F7-9B1C6670934A}"/>
              </a:ext>
            </a:extLst>
          </p:cNvPr>
          <p:cNvSpPr txBox="1"/>
          <p:nvPr/>
        </p:nvSpPr>
        <p:spPr>
          <a:xfrm>
            <a:off x="2491678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2161F2-999C-4641-95E9-7ADC00487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1339" y="800992"/>
            <a:ext cx="495615" cy="507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6E35E2-EF25-0A4D-A343-BFADC6420EAB}"/>
              </a:ext>
            </a:extLst>
          </p:cNvPr>
          <p:cNvSpPr txBox="1"/>
          <p:nvPr/>
        </p:nvSpPr>
        <p:spPr>
          <a:xfrm>
            <a:off x="3471906" y="61014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AA8134-DA34-584C-8869-967EBE971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6266" y="800992"/>
            <a:ext cx="534249" cy="50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32F1F0-C7A5-8443-9B76-C4AA454706FB}"/>
              </a:ext>
            </a:extLst>
          </p:cNvPr>
          <p:cNvSpPr txBox="1"/>
          <p:nvPr/>
        </p:nvSpPr>
        <p:spPr>
          <a:xfrm>
            <a:off x="4312443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EB0A62-8A4D-8743-801D-DD143F40C5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2945" y="800992"/>
            <a:ext cx="475593" cy="50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56FABF-E09E-B447-A894-C5978BF289B0}"/>
              </a:ext>
            </a:extLst>
          </p:cNvPr>
          <p:cNvSpPr txBox="1"/>
          <p:nvPr/>
        </p:nvSpPr>
        <p:spPr>
          <a:xfrm>
            <a:off x="5191641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22/9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53A511-634B-AB4B-ACE4-89B5ACB0F1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9369" y="800992"/>
            <a:ext cx="496179" cy="50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4FD18B-71B7-ED4F-A662-B54CF15357CE}"/>
              </a:ext>
            </a:extLst>
          </p:cNvPr>
          <p:cNvSpPr txBox="1"/>
          <p:nvPr/>
        </p:nvSpPr>
        <p:spPr>
          <a:xfrm>
            <a:off x="6978746" y="61014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E6F3E3B-E4FA-3849-B37D-F6435E9A1E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3825" y="800992"/>
            <a:ext cx="438087" cy="5076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B294C8-7A7A-5E4A-A5FC-808B48EA2CD7}"/>
              </a:ext>
            </a:extLst>
          </p:cNvPr>
          <p:cNvSpPr txBox="1"/>
          <p:nvPr/>
        </p:nvSpPr>
        <p:spPr>
          <a:xfrm>
            <a:off x="8902525" y="61014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20/10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D7ED8B-A17F-734C-8AAA-DF3355E66B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5552" y="800992"/>
            <a:ext cx="435690" cy="507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33D446-961B-D648-B2E9-05E5D4DE971D}"/>
              </a:ext>
            </a:extLst>
          </p:cNvPr>
          <p:cNvSpPr txBox="1"/>
          <p:nvPr/>
        </p:nvSpPr>
        <p:spPr>
          <a:xfrm>
            <a:off x="9769295" y="61014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27/10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F4FDD0-E496-4D44-8E97-DC8EBA68C7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147" y="807096"/>
            <a:ext cx="606654" cy="50698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D1504D-E4DE-234D-B184-D7EC5C08516D}"/>
              </a:ext>
            </a:extLst>
          </p:cNvPr>
          <p:cNvSpPr txBox="1"/>
          <p:nvPr/>
        </p:nvSpPr>
        <p:spPr>
          <a:xfrm>
            <a:off x="128098" y="605090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550800-35B5-B141-AD96-5B1DFA69B9A2}"/>
              </a:ext>
            </a:extLst>
          </p:cNvPr>
          <p:cNvSpPr txBox="1"/>
          <p:nvPr/>
        </p:nvSpPr>
        <p:spPr>
          <a:xfrm>
            <a:off x="3786253" y="79656"/>
            <a:ext cx="546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semana</a:t>
            </a:r>
            <a:r>
              <a:rPr lang="en-US" dirty="0"/>
              <a:t> 21 </a:t>
            </a:r>
            <a:r>
              <a:rPr lang="en-US" dirty="0" err="1"/>
              <a:t>desde</a:t>
            </a:r>
            <a:r>
              <a:rPr lang="en-US" dirty="0"/>
              <a:t> 11 Agosto al 10 </a:t>
            </a:r>
            <a:r>
              <a:rPr lang="en-US" dirty="0" err="1"/>
              <a:t>Noviembre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871195-E959-8A4F-9D76-D6B39623F245}"/>
              </a:ext>
            </a:extLst>
          </p:cNvPr>
          <p:cNvSpPr/>
          <p:nvPr/>
        </p:nvSpPr>
        <p:spPr>
          <a:xfrm>
            <a:off x="8081708" y="751491"/>
            <a:ext cx="4110292" cy="5945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</cp:revision>
  <dcterms:created xsi:type="dcterms:W3CDTF">2021-11-10T22:42:40Z</dcterms:created>
  <dcterms:modified xsi:type="dcterms:W3CDTF">2021-11-10T23:15:19Z</dcterms:modified>
</cp:coreProperties>
</file>