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95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695A9-4FAB-ED40-9209-B7BEAAA38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B31ABE-6AB1-4B48-949C-DE1C8ACAC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E6AD0-5CD9-CF47-B687-511202A05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4528-7282-7A46-8C2F-B269B9C4A644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3B1E8-A6B3-E640-96C7-D40F6031F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F349-446C-6041-98DC-DF89A7DCE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4EE0-F4A8-9D4A-9F13-185E0BAF8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75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70CDB-22CB-264C-ADAA-D3162A984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09D013-9326-1B4B-8EE8-8F122FB61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6A1DD-5126-5F46-AC03-095E700E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4528-7282-7A46-8C2F-B269B9C4A644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6AEE8-7D08-BB49-919F-9505F11D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4B8FC-8E42-694C-AB10-140AB5972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4EE0-F4A8-9D4A-9F13-185E0BAF8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2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644F9C-44E2-264F-8505-1345F9F3DE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A92EF-B31E-0F45-B6AC-684706EAB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E03F3-1FB8-5A41-B81B-3955CFBC4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4528-7282-7A46-8C2F-B269B9C4A644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C3CD7-7FF2-064A-B716-ED1CADC43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23B8C-7A9A-A241-9CA4-92361F7E3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4EE0-F4A8-9D4A-9F13-185E0BAF8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97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6BB35-B1BF-F44A-BEAF-A5B7D7150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FC009-EC63-514D-A355-2FDEDFCD4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286D3-0D84-DF4B-9450-A8DFF0603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4528-7282-7A46-8C2F-B269B9C4A644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6EEE9-7F7C-014A-8C77-1EF6A9142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26227-9E6A-2440-8BAB-F93004CF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4EE0-F4A8-9D4A-9F13-185E0BAF8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56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723AF-1F78-1745-BF16-9F7610E18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610D8-5530-5E46-ACD6-44C72B588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7D2F6-D8B4-B143-A0E9-40AC3FF41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4528-7282-7A46-8C2F-B269B9C4A644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FCDFE-F3D5-A94B-AA6A-263CC7FD3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D1DC7-EDD6-ED4F-B0A9-64B565F1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4EE0-F4A8-9D4A-9F13-185E0BAF8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03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23CC8-4B25-1345-B647-21A1E78CE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B9204-C7BA-9348-9145-2A21DBBEA8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8057F9-C357-5142-88C6-512B8A664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9C411-AF9E-B046-9D70-5CCA4254C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4528-7282-7A46-8C2F-B269B9C4A644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A1B52-2445-6B4D-AC38-9074A7F93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91780-8FB3-CA44-9090-289D5A0B1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4EE0-F4A8-9D4A-9F13-185E0BAF8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7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82C21-19A2-C147-A50A-6E5004E7B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886A0-B9D6-FC4B-A382-9BEE30CDA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4D62F-6020-674A-BAEB-A6F195CD7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A5D390-1F11-1F4B-B736-CC05093A0B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97DE0B-8484-194C-9D35-501F695F46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C0A6D5-0233-794E-9425-6DDAD8C1A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4528-7282-7A46-8C2F-B269B9C4A644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225241-98E7-5542-8D2D-6DFF3BC0B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EA85E1-00FC-3842-921D-2910E8526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4EE0-F4A8-9D4A-9F13-185E0BAF8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31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796D-BE79-8C40-8E4F-F7EBB1936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59737A-E491-2D41-AC25-7836AA6F1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4528-7282-7A46-8C2F-B269B9C4A644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57E3FC-78F5-0A4A-A933-FEA07B4D1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231FB3-82A7-3244-BC8F-C1E01CC7F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4EE0-F4A8-9D4A-9F13-185E0BAF8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20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005F46-47A6-D14F-B704-3DFBCFCF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4528-7282-7A46-8C2F-B269B9C4A644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B3D6E6-CA3A-A54E-8FB6-C58051ED1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4097F-FE55-4C4A-86CC-EBDE9A662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4EE0-F4A8-9D4A-9F13-185E0BAF8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7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D4B2E-7182-5D42-996A-302E7C8D5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07B87-62CA-CC4C-A857-C0F426488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CCDCA8-8C65-A945-9824-9315259A2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ED2EB-5316-E04D-9547-6B63FD32A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4528-7282-7A46-8C2F-B269B9C4A644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E47A1-C669-5141-A253-96B4253E7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D26B0-6379-4E48-9561-6688ADAB3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4EE0-F4A8-9D4A-9F13-185E0BAF8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9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72BC7-A1DF-B742-B0F6-0699ADD6B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DE526B-D4C9-E045-B6A4-50305D175A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3E3DF-5C24-3C47-A2D4-4F20CE808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69989-FA55-6A4C-A110-82BEC552E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4528-7282-7A46-8C2F-B269B9C4A644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59165-9B89-964B-91A1-14374131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05EC5-C5AC-334E-9C58-875E39154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4EE0-F4A8-9D4A-9F13-185E0BAF8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36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8DEB55-3074-9642-9E97-23254E6D6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FCA70-2AB5-B947-A44B-FF2A4E7EB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26FCF-3B02-9846-A189-4B54631044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44528-7282-7A46-8C2F-B269B9C4A644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B4F02-7D60-2747-B550-C678229C7B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DA8FB-6F4C-D34D-BD5A-D0C8EC8B6B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B4EE0-F4A8-9D4A-9F13-185E0BAF8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0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7F425F-B157-654C-9BE0-AE5720E8B710}"/>
              </a:ext>
            </a:extLst>
          </p:cNvPr>
          <p:cNvSpPr/>
          <p:nvPr/>
        </p:nvSpPr>
        <p:spPr>
          <a:xfrm>
            <a:off x="1996108" y="2360835"/>
            <a:ext cx="81997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L" dirty="0"/>
              <a:t>“El refuerzo va a ser un componente absolutamente esencial de nuestra respuesta.</a:t>
            </a:r>
          </a:p>
          <a:p>
            <a:endParaRPr lang="en-CL" dirty="0"/>
          </a:p>
          <a:p>
            <a:r>
              <a:rPr lang="en-CL" dirty="0"/>
              <a:t>No es un bono, no un lujo, es una parte absolutamente esencial del programa.”</a:t>
            </a:r>
          </a:p>
        </p:txBody>
      </p:sp>
    </p:spTree>
    <p:extLst>
      <p:ext uri="{BB962C8B-B14F-4D97-AF65-F5344CB8AC3E}">
        <p14:creationId xmlns:p14="http://schemas.microsoft.com/office/powerpoint/2010/main" val="227249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7F425F-B157-654C-9BE0-AE5720E8B710}"/>
              </a:ext>
            </a:extLst>
          </p:cNvPr>
          <p:cNvSpPr/>
          <p:nvPr/>
        </p:nvSpPr>
        <p:spPr>
          <a:xfrm>
            <a:off x="1996108" y="2360835"/>
            <a:ext cx="819978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L" dirty="0"/>
              <a:t>“La situación de los no vacunados se hace más problemática.  Porque si tienes una población que es vulnerable a la infección sin protección de una vacuna, le das al virus una amplia oportunidad de circular, de contagiar incluso a personas vacunadas.  Y le das la oportunidad de mutar, la posibilidad de tornarse en una nueva variante problemática. “</a:t>
            </a:r>
          </a:p>
          <a:p>
            <a:endParaRPr lang="en-CL" dirty="0"/>
          </a:p>
        </p:txBody>
      </p:sp>
      <p:pic>
        <p:nvPicPr>
          <p:cNvPr id="1026" name="Picture 2" descr="Anthony Fauci - Wikipedia, la enciclopedia libre">
            <a:extLst>
              <a:ext uri="{FF2B5EF4-FFF2-40B4-BE49-F238E27FC236}">
                <a16:creationId xmlns:a16="http://schemas.microsoft.com/office/drawing/2014/main" id="{46B754AC-8D40-DA41-A542-798F42B75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32" y="69574"/>
            <a:ext cx="1495342" cy="202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026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7F425F-B157-654C-9BE0-AE5720E8B710}"/>
              </a:ext>
            </a:extLst>
          </p:cNvPr>
          <p:cNvSpPr/>
          <p:nvPr/>
        </p:nvSpPr>
        <p:spPr>
          <a:xfrm>
            <a:off x="1996108" y="2360835"/>
            <a:ext cx="819978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L" dirty="0"/>
              <a:t>“Mientras menos cantidad del virus esté en la comunidad, menos posible será que incluso las personas vacunadas se contagien.  Pero cuando inundas a la comunidad con setenta y tres mil nuevos contagios diarios*, eso pone incluso a las personas vacunadas en riesgo.”</a:t>
            </a:r>
          </a:p>
          <a:p>
            <a:endParaRPr lang="en-C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A4EA8C-D82C-264F-A769-47B10ADB6B35}"/>
              </a:ext>
            </a:extLst>
          </p:cNvPr>
          <p:cNvSpPr txBox="1"/>
          <p:nvPr/>
        </p:nvSpPr>
        <p:spPr>
          <a:xfrm>
            <a:off x="0" y="6488668"/>
            <a:ext cx="7249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*73.000 </a:t>
            </a:r>
            <a:r>
              <a:rPr lang="en-US" dirty="0" err="1"/>
              <a:t>casos</a:t>
            </a:r>
            <a:r>
              <a:rPr lang="en-US" dirty="0"/>
              <a:t> </a:t>
            </a:r>
            <a:r>
              <a:rPr lang="en-US" dirty="0" err="1"/>
              <a:t>diarios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EEUU equivale a </a:t>
            </a:r>
            <a:r>
              <a:rPr lang="en-US" dirty="0" err="1"/>
              <a:t>unos</a:t>
            </a:r>
            <a:r>
              <a:rPr lang="en-US" dirty="0"/>
              <a:t> 4.200 </a:t>
            </a:r>
            <a:r>
              <a:rPr lang="en-US" dirty="0" err="1"/>
              <a:t>casos</a:t>
            </a:r>
            <a:r>
              <a:rPr lang="en-US" dirty="0"/>
              <a:t> </a:t>
            </a:r>
            <a:r>
              <a:rPr lang="en-US" dirty="0" err="1"/>
              <a:t>diarios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Chile </a:t>
            </a:r>
          </a:p>
        </p:txBody>
      </p:sp>
    </p:spTree>
    <p:extLst>
      <p:ext uri="{BB962C8B-B14F-4D97-AF65-F5344CB8AC3E}">
        <p14:creationId xmlns:p14="http://schemas.microsoft.com/office/powerpoint/2010/main" val="117970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9ABF20-4740-6646-A777-2B27804590B1}"/>
              </a:ext>
            </a:extLst>
          </p:cNvPr>
          <p:cNvSpPr/>
          <p:nvPr/>
        </p:nvSpPr>
        <p:spPr>
          <a:xfrm>
            <a:off x="3048000" y="2136339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Ahora</a:t>
            </a:r>
            <a:r>
              <a:rPr lang="en-US" dirty="0"/>
              <a:t> </a:t>
            </a:r>
            <a:r>
              <a:rPr lang="en-US" dirty="0" err="1"/>
              <a:t>tenemos</a:t>
            </a:r>
            <a:r>
              <a:rPr lang="en-US" dirty="0"/>
              <a:t> una </a:t>
            </a:r>
            <a:r>
              <a:rPr lang="en-US" dirty="0" err="1"/>
              <a:t>pandemia</a:t>
            </a:r>
            <a:r>
              <a:rPr lang="en-US" dirty="0"/>
              <a:t> </a:t>
            </a:r>
            <a:r>
              <a:rPr lang="en-US" dirty="0" err="1"/>
              <a:t>histórica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no </a:t>
            </a:r>
            <a:r>
              <a:rPr lang="en-US" dirty="0" err="1"/>
              <a:t>habíamos</a:t>
            </a:r>
            <a:r>
              <a:rPr lang="en-US" dirty="0"/>
              <a:t> visto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de </a:t>
            </a:r>
            <a:r>
              <a:rPr lang="en-US" dirty="0" err="1"/>
              <a:t>cien</a:t>
            </a:r>
            <a:r>
              <a:rPr lang="en-US" dirty="0"/>
              <a:t> </a:t>
            </a:r>
            <a:r>
              <a:rPr lang="en-US" dirty="0" err="1"/>
              <a:t>años</a:t>
            </a:r>
            <a:r>
              <a:rPr lang="en-US" dirty="0"/>
              <a:t>, y </a:t>
            </a:r>
            <a:r>
              <a:rPr lang="en-US" dirty="0" err="1"/>
              <a:t>tenemos</a:t>
            </a:r>
            <a:r>
              <a:rPr lang="en-US" dirty="0"/>
              <a:t> </a:t>
            </a:r>
            <a:r>
              <a:rPr lang="en-US" dirty="0" err="1"/>
              <a:t>herramientas</a:t>
            </a:r>
            <a:r>
              <a:rPr lang="en-US" dirty="0"/>
              <a:t> </a:t>
            </a:r>
            <a:r>
              <a:rPr lang="en-US" dirty="0" err="1"/>
              <a:t>muy</a:t>
            </a:r>
            <a:r>
              <a:rPr lang="en-US" dirty="0"/>
              <a:t> </a:t>
            </a:r>
            <a:r>
              <a:rPr lang="en-US" dirty="0" err="1"/>
              <a:t>eficaces</a:t>
            </a:r>
            <a:r>
              <a:rPr lang="en-US" dirty="0"/>
              <a:t> y </a:t>
            </a:r>
            <a:r>
              <a:rPr lang="en-US" dirty="0" err="1"/>
              <a:t>seguras</a:t>
            </a:r>
            <a:r>
              <a:rPr lang="en-US" dirty="0"/>
              <a:t> para </a:t>
            </a:r>
            <a:r>
              <a:rPr lang="en-US" dirty="0" err="1"/>
              <a:t>ponerle</a:t>
            </a:r>
            <a:r>
              <a:rPr lang="en-US" dirty="0"/>
              <a:t> fin. Creo que </a:t>
            </a:r>
            <a:r>
              <a:rPr lang="en-US" dirty="0" err="1"/>
              <a:t>sería</a:t>
            </a:r>
            <a:r>
              <a:rPr lang="en-US" dirty="0"/>
              <a:t> </a:t>
            </a:r>
            <a:r>
              <a:rPr lang="en-US" dirty="0" err="1"/>
              <a:t>realmente</a:t>
            </a:r>
            <a:r>
              <a:rPr lang="en-US" dirty="0"/>
              <a:t> una </a:t>
            </a:r>
            <a:r>
              <a:rPr lang="en-US" dirty="0" err="1"/>
              <a:t>tragedia</a:t>
            </a:r>
            <a:r>
              <a:rPr lang="en-US" dirty="0"/>
              <a:t> terrible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permitiéramos</a:t>
            </a:r>
            <a:r>
              <a:rPr lang="en-US" dirty="0"/>
              <a:t> que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estadounidenses</a:t>
            </a:r>
            <a:r>
              <a:rPr lang="en-US" dirty="0"/>
              <a:t> y </a:t>
            </a:r>
            <a:r>
              <a:rPr lang="en-US" dirty="0" err="1"/>
              <a:t>más</a:t>
            </a:r>
            <a:r>
              <a:rPr lang="en-US" dirty="0"/>
              <a:t> personas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 el </a:t>
            </a:r>
            <a:r>
              <a:rPr lang="en-US" dirty="0" err="1"/>
              <a:t>mundo</a:t>
            </a:r>
            <a:r>
              <a:rPr lang="en-US" dirty="0"/>
              <a:t>, </a:t>
            </a:r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creo</a:t>
            </a:r>
            <a:r>
              <a:rPr lang="en-US" dirty="0"/>
              <a:t> que </a:t>
            </a:r>
            <a:r>
              <a:rPr lang="en-US" dirty="0" err="1"/>
              <a:t>debemos</a:t>
            </a:r>
            <a:r>
              <a:rPr lang="en-US" dirty="0"/>
              <a:t> </a:t>
            </a:r>
            <a:r>
              <a:rPr lang="en-US" dirty="0" err="1"/>
              <a:t>prestar</a:t>
            </a:r>
            <a:r>
              <a:rPr lang="en-US" dirty="0"/>
              <a:t> </a:t>
            </a:r>
            <a:r>
              <a:rPr lang="en-US" dirty="0" err="1"/>
              <a:t>atención</a:t>
            </a:r>
            <a:r>
              <a:rPr lang="en-US" dirty="0"/>
              <a:t> a lo que </a:t>
            </a:r>
            <a:r>
              <a:rPr lang="en-US" dirty="0" err="1"/>
              <a:t>sucede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resto del </a:t>
            </a:r>
            <a:r>
              <a:rPr lang="en-US" dirty="0" err="1"/>
              <a:t>mundo</a:t>
            </a:r>
            <a:r>
              <a:rPr lang="en-US" dirty="0"/>
              <a:t>. Si </a:t>
            </a:r>
            <a:r>
              <a:rPr lang="en-US" dirty="0" err="1"/>
              <a:t>dejamos</a:t>
            </a:r>
            <a:r>
              <a:rPr lang="en-US" dirty="0"/>
              <a:t> </a:t>
            </a:r>
            <a:r>
              <a:rPr lang="en-US" dirty="0" err="1"/>
              <a:t>morir</a:t>
            </a:r>
            <a:r>
              <a:rPr lang="en-US" dirty="0"/>
              <a:t> a </a:t>
            </a:r>
            <a:r>
              <a:rPr lang="en-US" dirty="0" err="1"/>
              <a:t>más</a:t>
            </a:r>
            <a:r>
              <a:rPr lang="en-US" dirty="0"/>
              <a:t> personas y </a:t>
            </a:r>
            <a:r>
              <a:rPr lang="en-US" dirty="0" err="1"/>
              <a:t>más</a:t>
            </a:r>
            <a:r>
              <a:rPr lang="en-US" dirty="0"/>
              <a:t> personas se </a:t>
            </a:r>
            <a:r>
              <a:rPr lang="en-US" dirty="0" err="1"/>
              <a:t>enferman</a:t>
            </a:r>
            <a:r>
              <a:rPr lang="en-US" dirty="0"/>
              <a:t> </a:t>
            </a:r>
            <a:r>
              <a:rPr lang="en-US" dirty="0" err="1"/>
              <a:t>mucho</a:t>
            </a:r>
            <a:r>
              <a:rPr lang="en-US" dirty="0"/>
              <a:t>, </a:t>
            </a:r>
            <a:r>
              <a:rPr lang="en-US" dirty="0" err="1"/>
              <a:t>muy</a:t>
            </a:r>
            <a:r>
              <a:rPr lang="en-US" dirty="0"/>
              <a:t> </a:t>
            </a:r>
            <a:r>
              <a:rPr lang="en-US" dirty="0" err="1"/>
              <a:t>gravemente</a:t>
            </a:r>
            <a:r>
              <a:rPr lang="en-US" dirty="0"/>
              <a:t> al no usar las </a:t>
            </a:r>
            <a:r>
              <a:rPr lang="en-US" dirty="0" err="1"/>
              <a:t>herramientas</a:t>
            </a:r>
            <a:r>
              <a:rPr lang="en-US" dirty="0"/>
              <a:t> que </a:t>
            </a:r>
            <a:r>
              <a:rPr lang="en-US" dirty="0" err="1"/>
              <a:t>tenemos</a:t>
            </a:r>
            <a:r>
              <a:rPr lang="en-US" dirty="0"/>
              <a:t> la suerte de </a:t>
            </a:r>
            <a:r>
              <a:rPr lang="en-US" dirty="0" err="1"/>
              <a:t>tener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18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9ABF20-4740-6646-A777-2B27804590B1}"/>
              </a:ext>
            </a:extLst>
          </p:cNvPr>
          <p:cNvSpPr/>
          <p:nvPr/>
        </p:nvSpPr>
        <p:spPr>
          <a:xfrm>
            <a:off x="3048000" y="213633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 </a:t>
            </a:r>
            <a:r>
              <a:rPr lang="en-US" dirty="0" err="1"/>
              <a:t>medida</a:t>
            </a:r>
            <a:r>
              <a:rPr lang="en-US" dirty="0"/>
              <a:t> que se </a:t>
            </a:r>
            <a:r>
              <a:rPr lang="en-US" dirty="0" err="1"/>
              <a:t>produzca</a:t>
            </a:r>
            <a:r>
              <a:rPr lang="en-US" dirty="0"/>
              <a:t> ese </a:t>
            </a:r>
            <a:r>
              <a:rPr lang="en-US" dirty="0" err="1"/>
              <a:t>repunte</a:t>
            </a:r>
            <a:r>
              <a:rPr lang="en-US" dirty="0"/>
              <a:t> y se </a:t>
            </a:r>
            <a:r>
              <a:rPr lang="en-US" dirty="0" err="1"/>
              <a:t>produzcan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infecciones</a:t>
            </a:r>
            <a:r>
              <a:rPr lang="en-US" dirty="0"/>
              <a:t> y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dinámicas</a:t>
            </a:r>
            <a:r>
              <a:rPr lang="en-US" dirty="0"/>
              <a:t> de </a:t>
            </a:r>
            <a:r>
              <a:rPr lang="en-US" dirty="0" err="1"/>
              <a:t>propagación</a:t>
            </a:r>
            <a:r>
              <a:rPr lang="en-US" dirty="0"/>
              <a:t> de la </a:t>
            </a:r>
            <a:r>
              <a:rPr lang="en-US" dirty="0" err="1"/>
              <a:t>infección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comunidad</a:t>
            </a:r>
            <a:r>
              <a:rPr lang="en-US" dirty="0"/>
              <a:t>, </a:t>
            </a:r>
            <a:r>
              <a:rPr lang="en-US" dirty="0" err="1"/>
              <a:t>eso</a:t>
            </a:r>
            <a:r>
              <a:rPr lang="en-US" dirty="0"/>
              <a:t> </a:t>
            </a:r>
            <a:r>
              <a:rPr lang="en-US" dirty="0" err="1"/>
              <a:t>pondría</a:t>
            </a:r>
            <a:r>
              <a:rPr lang="en-US" dirty="0"/>
              <a:t> a los </a:t>
            </a:r>
            <a:r>
              <a:rPr lang="en-US" dirty="0" err="1"/>
              <a:t>vacunados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mayor </a:t>
            </a:r>
            <a:r>
              <a:rPr lang="en-US" dirty="0" err="1"/>
              <a:t>riesgo</a:t>
            </a:r>
            <a:r>
              <a:rPr lang="en-US" dirty="0"/>
              <a:t>. </a:t>
            </a:r>
            <a:r>
              <a:rPr lang="en-US" dirty="0" err="1"/>
              <a:t>Correcto</a:t>
            </a:r>
            <a:r>
              <a:rPr lang="en-US" dirty="0"/>
              <a:t>. </a:t>
            </a:r>
            <a:r>
              <a:rPr lang="en-US" dirty="0" err="1"/>
              <a:t>Debido</a:t>
            </a:r>
            <a:r>
              <a:rPr lang="en-US" dirty="0"/>
              <a:t> a que </a:t>
            </a:r>
            <a:r>
              <a:rPr lang="en-US" dirty="0" err="1"/>
              <a:t>cuanto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dinámica</a:t>
            </a:r>
            <a:r>
              <a:rPr lang="en-US" dirty="0"/>
              <a:t> es la </a:t>
            </a:r>
            <a:r>
              <a:rPr lang="en-US" dirty="0" err="1"/>
              <a:t>infección</a:t>
            </a:r>
            <a:r>
              <a:rPr lang="en-US" dirty="0"/>
              <a:t>, mayor es la </a:t>
            </a:r>
            <a:r>
              <a:rPr lang="en-US" dirty="0" err="1"/>
              <a:t>probabilidad</a:t>
            </a:r>
            <a:r>
              <a:rPr lang="en-US" dirty="0"/>
              <a:t> de que una persona </a:t>
            </a:r>
            <a:r>
              <a:rPr lang="en-US" dirty="0" err="1"/>
              <a:t>vacunada</a:t>
            </a:r>
            <a:r>
              <a:rPr lang="en-US" dirty="0"/>
              <a:t> </a:t>
            </a:r>
            <a:r>
              <a:rPr lang="en-US" dirty="0" err="1"/>
              <a:t>cuya</a:t>
            </a:r>
            <a:r>
              <a:rPr lang="en-US" dirty="0"/>
              <a:t> </a:t>
            </a:r>
            <a:r>
              <a:rPr lang="en-US" dirty="0" err="1"/>
              <a:t>inmunidad</a:t>
            </a:r>
            <a:r>
              <a:rPr lang="en-US" dirty="0"/>
              <a:t> </a:t>
            </a:r>
            <a:r>
              <a:rPr lang="en-US" dirty="0" err="1"/>
              <a:t>esté</a:t>
            </a:r>
            <a:r>
              <a:rPr lang="en-US" dirty="0"/>
              <a:t> </a:t>
            </a:r>
            <a:r>
              <a:rPr lang="en-US" dirty="0" err="1"/>
              <a:t>disminuyendo</a:t>
            </a:r>
            <a:r>
              <a:rPr lang="en-US" dirty="0"/>
              <a:t>, mayor es la </a:t>
            </a:r>
            <a:r>
              <a:rPr lang="en-US" dirty="0" err="1"/>
              <a:t>probabilidad</a:t>
            </a:r>
            <a:r>
              <a:rPr lang="en-US" dirty="0"/>
              <a:t> de que </a:t>
            </a:r>
            <a:r>
              <a:rPr lang="en-US" dirty="0" err="1"/>
              <a:t>esa</a:t>
            </a:r>
            <a:r>
              <a:rPr lang="en-US" dirty="0"/>
              <a:t> persona entre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contacto</a:t>
            </a:r>
            <a:r>
              <a:rPr lang="en-US" dirty="0"/>
              <a:t> con </a:t>
            </a:r>
            <a:r>
              <a:rPr lang="en-US" dirty="0" err="1"/>
              <a:t>alguien</a:t>
            </a:r>
            <a:r>
              <a:rPr lang="en-US" dirty="0"/>
              <a:t> que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propagando</a:t>
            </a:r>
            <a:r>
              <a:rPr lang="en-US" dirty="0"/>
              <a:t> la </a:t>
            </a:r>
            <a:r>
              <a:rPr lang="en-US" dirty="0" err="1"/>
              <a:t>infección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6282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ac68920-e5e7-41e4-8a2e-9f605086524d}" enabled="1" method="Standard" siteId="{60970fd0-5dce-4e4b-9327-402ea26b7ea2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2794</TotalTime>
  <Words>324</Words>
  <Application>Microsoft Macintosh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Laval</dc:creator>
  <cp:lastModifiedBy>Ernesto Laval</cp:lastModifiedBy>
  <cp:revision>1</cp:revision>
  <dcterms:created xsi:type="dcterms:W3CDTF">2021-11-15T21:19:52Z</dcterms:created>
  <dcterms:modified xsi:type="dcterms:W3CDTF">2021-11-17T19:54:16Z</dcterms:modified>
</cp:coreProperties>
</file>