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76" r:id="rId3"/>
    <p:sldId id="381" r:id="rId4"/>
    <p:sldId id="275" r:id="rId5"/>
    <p:sldId id="380" r:id="rId6"/>
    <p:sldId id="468" r:id="rId7"/>
    <p:sldId id="277" r:id="rId8"/>
    <p:sldId id="449" r:id="rId9"/>
    <p:sldId id="426" r:id="rId10"/>
    <p:sldId id="280" r:id="rId11"/>
    <p:sldId id="281" r:id="rId12"/>
    <p:sldId id="417" r:id="rId13"/>
    <p:sldId id="431" r:id="rId14"/>
    <p:sldId id="438" r:id="rId15"/>
    <p:sldId id="407" r:id="rId16"/>
    <p:sldId id="288" r:id="rId17"/>
    <p:sldId id="467" r:id="rId18"/>
    <p:sldId id="459" r:id="rId19"/>
    <p:sldId id="460" r:id="rId20"/>
    <p:sldId id="300" r:id="rId21"/>
    <p:sldId id="451" r:id="rId22"/>
    <p:sldId id="4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07"/>
  </p:normalViewPr>
  <p:slideViewPr>
    <p:cSldViewPr snapToGrid="0" snapToObjects="1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6" y="876693"/>
            <a:ext cx="88199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B251-4A34-434A-A73D-235FEA6E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9" y="584775"/>
            <a:ext cx="7881565" cy="5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BA28-9D17-E448-B78D-2AF8EBFC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" y="1459134"/>
            <a:ext cx="5977620" cy="446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BE4BF-C104-5D40-838E-B1361836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51" y="1459134"/>
            <a:ext cx="5962972" cy="44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7199D-93BC-7F49-A17B-05C740D1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72336"/>
            <a:ext cx="11558954" cy="58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5395C-0674-434C-9F9A-B73D048C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1" y="890953"/>
            <a:ext cx="11767159" cy="53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INCIDENCIA ALTA EN TODAS LAS REGIONES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251343" y="2719186"/>
            <a:ext cx="5689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POR EDAD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75F08-50B0-C04C-9F61-12A34F657232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DF397-7D16-A541-9649-2F78EFBC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0" y="1205418"/>
            <a:ext cx="11494099" cy="49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7F987-2B1D-834C-89C6-2DA8BA75B64F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5 a 14 AÑOS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8F0A0-AC94-C24A-B87B-DF2D853F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5" y="1205418"/>
            <a:ext cx="7875890" cy="51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4A5DE-6C86-AE4E-8F3B-B584278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847"/>
            <a:ext cx="12192000" cy="58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A7C5C-F435-2A40-BD2D-00DD5DEC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3" y="799044"/>
            <a:ext cx="7584831" cy="5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53F94-7BDD-C84A-9B5C-C699F3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19" y="584775"/>
            <a:ext cx="7736857" cy="57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60C3-6994-954D-9434-0FE50633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59" y="1120234"/>
            <a:ext cx="7045746" cy="52976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3016316">
            <a:off x="6306157" y="2338072"/>
            <a:ext cx="2092858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007A5-62C2-A945-856A-B7C5003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4" y="712975"/>
            <a:ext cx="7621052" cy="56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96FC-86A3-FF4E-8725-F0EE0718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1" y="1600046"/>
            <a:ext cx="5963621" cy="4443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1271-5FAE-944D-9C43-39873ECB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82" y="1600046"/>
            <a:ext cx="604736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117409</TotalTime>
  <Words>308</Words>
  <Application>Microsoft Macintosh PowerPoint</Application>
  <PresentationFormat>Widescreen</PresentationFormat>
  <Paragraphs>65</Paragraphs>
  <Slides>22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388</cp:revision>
  <dcterms:created xsi:type="dcterms:W3CDTF">2021-01-30T18:55:16Z</dcterms:created>
  <dcterms:modified xsi:type="dcterms:W3CDTF">2022-04-02T17:55:19Z</dcterms:modified>
</cp:coreProperties>
</file>