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45"/>
  </p:normalViewPr>
  <p:slideViewPr>
    <p:cSldViewPr snapToGrid="0" snapToObjects="1">
      <p:cViewPr varScale="1">
        <p:scale>
          <a:sx n="136" d="100"/>
          <a:sy n="136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3033493" y="1545996"/>
            <a:ext cx="59176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 19 EN CHILE</a:t>
            </a:r>
          </a:p>
          <a:p>
            <a:pPr algn="ctr"/>
            <a:r>
              <a:rPr lang="en-US" sz="4000">
                <a:solidFill>
                  <a:schemeClr val="tx1">
                    <a:lumMod val="50000"/>
                    <a:lumOff val="50000"/>
                  </a:schemeClr>
                </a:solidFill>
              </a:rPr>
              <a:t>CIFRAS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TENDENCIAS 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30 ENERO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CD6E6-17A1-564E-8541-859BA9BE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29" y="0"/>
            <a:ext cx="89875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C4ECD-BC66-9445-BA88-051CAAA04C08}"/>
              </a:ext>
            </a:extLst>
          </p:cNvPr>
          <p:cNvSpPr txBox="1"/>
          <p:nvPr/>
        </p:nvSpPr>
        <p:spPr>
          <a:xfrm rot="16200000">
            <a:off x="-2709726" y="3065827"/>
            <a:ext cx="639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PACIENTES COVID19 y NO COVID19 EN UCI</a:t>
            </a:r>
          </a:p>
        </p:txBody>
      </p:sp>
    </p:spTree>
    <p:extLst>
      <p:ext uri="{BB962C8B-B14F-4D97-AF65-F5344CB8AC3E}">
        <p14:creationId xmlns:p14="http://schemas.microsoft.com/office/powerpoint/2010/main" val="315669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0A6BF7-AD9A-944D-83E0-B6944D8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22" y="0"/>
            <a:ext cx="88149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4E1B7-534D-C448-969F-6F5DAC8290DD}"/>
              </a:ext>
            </a:extLst>
          </p:cNvPr>
          <p:cNvSpPr txBox="1"/>
          <p:nvPr/>
        </p:nvSpPr>
        <p:spPr>
          <a:xfrm rot="16200000">
            <a:off x="-1254815" y="3065827"/>
            <a:ext cx="348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CASOS CONFIRMADOS</a:t>
            </a:r>
          </a:p>
        </p:txBody>
      </p:sp>
    </p:spTree>
    <p:extLst>
      <p:ext uri="{BB962C8B-B14F-4D97-AF65-F5344CB8AC3E}">
        <p14:creationId xmlns:p14="http://schemas.microsoft.com/office/powerpoint/2010/main" val="21439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DC17B-D643-3A40-A156-54B1D613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"/>
          <a:stretch/>
        </p:blipFill>
        <p:spPr>
          <a:xfrm>
            <a:off x="1935261" y="895044"/>
            <a:ext cx="8132064" cy="5461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5D3BF-5B59-A541-9F15-2F9BC8A54D26}"/>
              </a:ext>
            </a:extLst>
          </p:cNvPr>
          <p:cNvSpPr txBox="1"/>
          <p:nvPr/>
        </p:nvSpPr>
        <p:spPr>
          <a:xfrm>
            <a:off x="1674050" y="191479"/>
            <a:ext cx="874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Incidencia</a:t>
            </a:r>
            <a:r>
              <a:rPr lang="en-US" dirty="0"/>
              <a:t>: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 x 100 mil </a:t>
            </a:r>
            <a:r>
              <a:rPr lang="en-US" dirty="0" err="1"/>
              <a:t>habitantes</a:t>
            </a:r>
            <a:r>
              <a:rPr lang="en-US" dirty="0"/>
              <a:t> (</a:t>
            </a:r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7 </a:t>
            </a:r>
            <a:r>
              <a:rPr lang="en-US" dirty="0" err="1"/>
              <a:t>días</a:t>
            </a:r>
            <a:r>
              <a:rPr lang="en-US" dirty="0"/>
              <a:t>) – 30 </a:t>
            </a:r>
            <a:r>
              <a:rPr lang="en-US" dirty="0" err="1"/>
              <a:t>enero</a:t>
            </a:r>
            <a:r>
              <a:rPr lang="en-US" dirty="0"/>
              <a:t>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E6047-1BE9-A844-8601-26CE91A582AB}"/>
              </a:ext>
            </a:extLst>
          </p:cNvPr>
          <p:cNvSpPr txBox="1"/>
          <p:nvPr/>
        </p:nvSpPr>
        <p:spPr>
          <a:xfrm>
            <a:off x="44697" y="6440569"/>
            <a:ext cx="525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Informes</a:t>
            </a:r>
            <a:r>
              <a:rPr lang="en-US" dirty="0"/>
              <a:t> </a:t>
            </a:r>
            <a:r>
              <a:rPr lang="en-US" dirty="0" err="1"/>
              <a:t>diarios</a:t>
            </a:r>
            <a:r>
              <a:rPr lang="en-US" dirty="0"/>
              <a:t>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C67D9-DAE3-0946-97C5-06330046C8F8}"/>
              </a:ext>
            </a:extLst>
          </p:cNvPr>
          <p:cNvSpPr txBox="1"/>
          <p:nvPr/>
        </p:nvSpPr>
        <p:spPr>
          <a:xfrm rot="16200000">
            <a:off x="-1890400" y="3065827"/>
            <a:ext cx="4751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INCIDENCIA DE CASOS NUEVOS</a:t>
            </a:r>
          </a:p>
        </p:txBody>
      </p:sp>
    </p:spTree>
    <p:extLst>
      <p:ext uri="{BB962C8B-B14F-4D97-AF65-F5344CB8AC3E}">
        <p14:creationId xmlns:p14="http://schemas.microsoft.com/office/powerpoint/2010/main" val="37229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F88F8C-2F1A-8E4F-AD85-8DCCB734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81" y="0"/>
            <a:ext cx="86577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ABF93-8ED9-F546-A363-7FED17FAFC67}"/>
              </a:ext>
            </a:extLst>
          </p:cNvPr>
          <p:cNvSpPr txBox="1"/>
          <p:nvPr/>
        </p:nvSpPr>
        <p:spPr>
          <a:xfrm rot="16200000">
            <a:off x="-471554" y="3065827"/>
            <a:ext cx="1913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FALLECIDOS</a:t>
            </a:r>
          </a:p>
        </p:txBody>
      </p:sp>
    </p:spTree>
    <p:extLst>
      <p:ext uri="{BB962C8B-B14F-4D97-AF65-F5344CB8AC3E}">
        <p14:creationId xmlns:p14="http://schemas.microsoft.com/office/powerpoint/2010/main" val="23111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0EBD1-6603-8D4C-85D7-6E0DBB15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29" y="0"/>
            <a:ext cx="912434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1621033" y="3065827"/>
            <a:ext cx="421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PACIENTES COVID19 EN UCI</a:t>
            </a:r>
          </a:p>
        </p:txBody>
      </p:sp>
    </p:spTree>
    <p:extLst>
      <p:ext uri="{BB962C8B-B14F-4D97-AF65-F5344CB8AC3E}">
        <p14:creationId xmlns:p14="http://schemas.microsoft.com/office/powerpoint/2010/main" val="105087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5657CE-9D78-DD4D-ACA3-9523100F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23" y="0"/>
            <a:ext cx="889755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5B20E-ACB0-514C-8714-66C128EAD3E9}"/>
              </a:ext>
            </a:extLst>
          </p:cNvPr>
          <p:cNvSpPr txBox="1"/>
          <p:nvPr/>
        </p:nvSpPr>
        <p:spPr>
          <a:xfrm rot="16200000">
            <a:off x="-2470203" y="2850384"/>
            <a:ext cx="591129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CASOS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METROPOLITANA vs OTRAS REGIOENES</a:t>
            </a:r>
          </a:p>
        </p:txBody>
      </p:sp>
    </p:spTree>
    <p:extLst>
      <p:ext uri="{BB962C8B-B14F-4D97-AF65-F5344CB8AC3E}">
        <p14:creationId xmlns:p14="http://schemas.microsoft.com/office/powerpoint/2010/main" val="32860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66CC6-941D-A64E-B686-DF0FA0E2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62" y="0"/>
            <a:ext cx="87944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5568C-0AA8-7746-A22D-1574793DEC43}"/>
              </a:ext>
            </a:extLst>
          </p:cNvPr>
          <p:cNvSpPr txBox="1"/>
          <p:nvPr/>
        </p:nvSpPr>
        <p:spPr>
          <a:xfrm rot="16200000">
            <a:off x="-30249" y="3065827"/>
            <a:ext cx="1031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933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DBFE5-E375-1547-8F5D-F3A5F515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95" y="0"/>
            <a:ext cx="878261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61D10-C737-5A4F-8A94-25F689F4EDBF}"/>
              </a:ext>
            </a:extLst>
          </p:cNvPr>
          <p:cNvSpPr txBox="1"/>
          <p:nvPr/>
        </p:nvSpPr>
        <p:spPr>
          <a:xfrm rot="16200000">
            <a:off x="-547633" y="3065827"/>
            <a:ext cx="206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POSITIVIDAD</a:t>
            </a:r>
          </a:p>
        </p:txBody>
      </p:sp>
    </p:spTree>
    <p:extLst>
      <p:ext uri="{BB962C8B-B14F-4D97-AF65-F5344CB8AC3E}">
        <p14:creationId xmlns:p14="http://schemas.microsoft.com/office/powerpoint/2010/main" val="277931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5C946-81AE-8048-A100-6B09F1FA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87" y="0"/>
            <a:ext cx="790142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C1905-87A7-4141-99CE-A0A17128A831}"/>
              </a:ext>
            </a:extLst>
          </p:cNvPr>
          <p:cNvSpPr txBox="1"/>
          <p:nvPr/>
        </p:nvSpPr>
        <p:spPr>
          <a:xfrm rot="16200000">
            <a:off x="-2760116" y="3015048"/>
            <a:ext cx="660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POSITIVIDAD EN REGIONES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187924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70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6</cp:revision>
  <dcterms:created xsi:type="dcterms:W3CDTF">2021-01-30T18:55:16Z</dcterms:created>
  <dcterms:modified xsi:type="dcterms:W3CDTF">2021-01-30T21:57:58Z</dcterms:modified>
</cp:coreProperties>
</file>