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932505" y="1545996"/>
            <a:ext cx="61196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 19 EN CHILE</a:t>
            </a: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6 FEBRERO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ABF93-8ED9-F546-A363-7FED17FAFC67}"/>
              </a:ext>
            </a:extLst>
          </p:cNvPr>
          <p:cNvSpPr txBox="1"/>
          <p:nvPr/>
        </p:nvSpPr>
        <p:spPr>
          <a:xfrm rot="16200000">
            <a:off x="-2280797" y="3065827"/>
            <a:ext cx="553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 REPORTADOS CON PCR+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6D208-5706-8946-9A09-88AAE62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44" y="0"/>
            <a:ext cx="864786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231136" y="-23577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1621033" y="3065827"/>
            <a:ext cx="421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PACIENTES COVID19 EN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D2B61-666D-454F-876A-D086BA6D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26" y="0"/>
            <a:ext cx="90115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D4E1B7-534D-C448-969F-6F5DAC8290DD}"/>
              </a:ext>
            </a:extLst>
          </p:cNvPr>
          <p:cNvSpPr txBox="1"/>
          <p:nvPr/>
        </p:nvSpPr>
        <p:spPr>
          <a:xfrm rot="16200000">
            <a:off x="-1915272" y="2850384"/>
            <a:ext cx="4801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NUEVOS CASOS CONFIRMADOS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POSITIVIDAD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777B1-B380-2248-BA05-0337A732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95" y="0"/>
            <a:ext cx="10597601" cy="6083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6AFE0-D458-584B-A25F-2848B006C820}"/>
              </a:ext>
            </a:extLst>
          </p:cNvPr>
          <p:cNvSpPr txBox="1"/>
          <p:nvPr/>
        </p:nvSpPr>
        <p:spPr>
          <a:xfrm>
            <a:off x="121920" y="6254496"/>
            <a:ext cx="706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Salud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través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Ciencia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MinCiencia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/Datos-COVID19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13A94-F787-9346-9624-711BA2B17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7"/>
          <a:stretch/>
        </p:blipFill>
        <p:spPr>
          <a:xfrm>
            <a:off x="1310327" y="584775"/>
            <a:ext cx="9237481" cy="5316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F110F-B251-234F-A847-2908D48C0679}"/>
              </a:ext>
            </a:extLst>
          </p:cNvPr>
          <p:cNvSpPr txBox="1"/>
          <p:nvPr/>
        </p:nvSpPr>
        <p:spPr>
          <a:xfrm>
            <a:off x="2261021" y="5927253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85 </a:t>
            </a:r>
            <a:r>
              <a:rPr lang="en-US" dirty="0" err="1"/>
              <a:t>años</a:t>
            </a:r>
            <a:r>
              <a:rPr lang="en-US" dirty="0"/>
              <a:t> y </a:t>
            </a:r>
            <a:r>
              <a:rPr lang="en-US" dirty="0" err="1"/>
              <a:t>más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DF133-9EAE-C242-9182-00F03D6B5665}"/>
              </a:ext>
            </a:extLst>
          </p:cNvPr>
          <p:cNvSpPr txBox="1"/>
          <p:nvPr/>
        </p:nvSpPr>
        <p:spPr>
          <a:xfrm>
            <a:off x="5483447" y="5914620"/>
            <a:ext cx="1366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70 a 84 </a:t>
            </a:r>
            <a:r>
              <a:rPr lang="en-US" dirty="0" err="1"/>
              <a:t>años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2FDAD-16A5-684E-A0DC-982EE5694A27}"/>
              </a:ext>
            </a:extLst>
          </p:cNvPr>
          <p:cNvSpPr txBox="1"/>
          <p:nvPr/>
        </p:nvSpPr>
        <p:spPr>
          <a:xfrm>
            <a:off x="8508705" y="5901333"/>
            <a:ext cx="1366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60 a 69 </a:t>
            </a:r>
            <a:r>
              <a:rPr lang="en-US" dirty="0" err="1"/>
              <a:t>años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09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5 </a:t>
            </a:r>
            <a:r>
              <a:rPr lang="en-US" sz="3200" dirty="0" err="1"/>
              <a:t>Febrero</a:t>
            </a:r>
            <a:r>
              <a:rPr lang="en-US" sz="3200" dirty="0"/>
              <a:t> de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221A4-9986-5847-A1D5-F2077AE62591}"/>
              </a:ext>
            </a:extLst>
          </p:cNvPr>
          <p:cNvSpPr txBox="1"/>
          <p:nvPr/>
        </p:nvSpPr>
        <p:spPr>
          <a:xfrm>
            <a:off x="1968373" y="2159573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700"/>
                </a:solidFill>
              </a:rPr>
              <a:t>Objetivo</a:t>
            </a:r>
            <a:endParaRPr lang="en-US" b="1" dirty="0">
              <a:solidFill>
                <a:srgbClr val="FF87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E2F26-D83D-3C4E-AEFC-E2BD4060289A}"/>
              </a:ext>
            </a:extLst>
          </p:cNvPr>
          <p:cNvCxnSpPr>
            <a:stCxn id="12" idx="2"/>
          </p:cNvCxnSpPr>
          <p:nvPr/>
        </p:nvCxnSpPr>
        <p:spPr>
          <a:xfrm flipH="1">
            <a:off x="2458989" y="2528905"/>
            <a:ext cx="11028" cy="1815630"/>
          </a:xfrm>
          <a:prstGeom prst="straightConnector1">
            <a:avLst/>
          </a:prstGeom>
          <a:ln w="57150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C276EF-7166-8542-BB73-41D3DBB480EB}"/>
              </a:ext>
            </a:extLst>
          </p:cNvPr>
          <p:cNvSpPr txBox="1"/>
          <p:nvPr/>
        </p:nvSpPr>
        <p:spPr>
          <a:xfrm>
            <a:off x="3304886" y="215957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7AAA"/>
                </a:solidFill>
              </a:rPr>
              <a:t>1ª </a:t>
            </a:r>
            <a:r>
              <a:rPr lang="en-US" b="1" dirty="0" err="1">
                <a:solidFill>
                  <a:srgbClr val="417AAA"/>
                </a:solidFill>
              </a:rPr>
              <a:t>Dosis</a:t>
            </a:r>
            <a:endParaRPr lang="en-US" b="1" dirty="0">
              <a:solidFill>
                <a:srgbClr val="417AAA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34BD48-D80E-DF4F-95AA-C311B75976F2}"/>
              </a:ext>
            </a:extLst>
          </p:cNvPr>
          <p:cNvCxnSpPr/>
          <p:nvPr/>
        </p:nvCxnSpPr>
        <p:spPr>
          <a:xfrm flipH="1">
            <a:off x="3777129" y="2528905"/>
            <a:ext cx="1" cy="1815630"/>
          </a:xfrm>
          <a:prstGeom prst="straightConnector1">
            <a:avLst/>
          </a:prstGeom>
          <a:ln w="57150">
            <a:solidFill>
              <a:srgbClr val="417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13</cp:revision>
  <dcterms:created xsi:type="dcterms:W3CDTF">2021-01-30T18:55:16Z</dcterms:created>
  <dcterms:modified xsi:type="dcterms:W3CDTF">2021-02-06T20:48:10Z</dcterms:modified>
</cp:coreProperties>
</file>