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397" r:id="rId19"/>
    <p:sldId id="399" r:id="rId20"/>
    <p:sldId id="300" r:id="rId21"/>
    <p:sldId id="311" r:id="rId22"/>
    <p:sldId id="3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C0"/>
    <a:srgbClr val="FF8700"/>
    <a:srgbClr val="F24754"/>
    <a:srgbClr val="3F7BAA"/>
    <a:srgbClr val="437AAB"/>
    <a:srgbClr val="F24A53"/>
    <a:srgbClr val="FF8800"/>
    <a:srgbClr val="FF8902"/>
    <a:srgbClr val="D2D3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153916" y="876693"/>
            <a:ext cx="97522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AGOSTO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6025D-47E3-6548-AD94-674B0FA8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" y="1294581"/>
            <a:ext cx="6102797" cy="488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551945"/>
            <a:ext cx="2660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382686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FF858-C35A-0546-B304-511DED65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94581"/>
            <a:ext cx="6035947" cy="48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D5B7F-B57D-4F4C-89AB-C40566B9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27" y="832228"/>
            <a:ext cx="6946646" cy="5625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541895" y="4890350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D6404-920E-FD40-854F-D274173D3AAA}"/>
              </a:ext>
            </a:extLst>
          </p:cNvPr>
          <p:cNvCxnSpPr>
            <a:cxnSpLocks/>
          </p:cNvCxnSpPr>
          <p:nvPr/>
        </p:nvCxnSpPr>
        <p:spPr>
          <a:xfrm>
            <a:off x="3656195" y="3412671"/>
            <a:ext cx="57606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656195" y="4879882"/>
            <a:ext cx="4479620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A6C02-2D0B-E34D-AD83-643A5EB4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1" y="1500335"/>
            <a:ext cx="5577413" cy="4497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F1BB0-C1F4-B74D-A1BA-EF2F0BE0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0334"/>
            <a:ext cx="5580048" cy="44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687145" y="3491117"/>
            <a:ext cx="2111486" cy="211148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2071769" y="40734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CC4AD-8D6C-D540-80DE-011ABB6E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781050"/>
            <a:ext cx="939498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13014-F88B-5E44-99E3-D6B978A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1676400"/>
            <a:ext cx="75311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8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7126A1-49DE-8C44-B0A5-0A19AF49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785446"/>
            <a:ext cx="10954440" cy="5076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12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Agosto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52625-2C4D-364D-BFA2-14B54C68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4" y="554489"/>
            <a:ext cx="10358579" cy="57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25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Agotsto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59%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(68%)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3308096" y="4993889"/>
            <a:ext cx="5575808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Vacunación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Población Total </a:t>
            </a:r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4800" b="1" dirty="0">
                <a:solidFill>
                  <a:schemeClr val="accent1"/>
                </a:solidFill>
              </a:rPr>
              <a:t>58%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completa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14 días)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15248" y="105950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356546" y="1063892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15247" y="2936178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778638" y="293635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C8B70-4D3C-A944-A54B-12BBC1EF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92" y="799044"/>
            <a:ext cx="7037615" cy="57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7128-458A-4245-90CB-8C6AF00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32" y="650763"/>
            <a:ext cx="9102880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960E4-D03C-A941-8E77-370B5252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60" y="679570"/>
            <a:ext cx="8739472" cy="57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68466-469E-2442-A87F-4D39F658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71" y="812065"/>
            <a:ext cx="7126457" cy="56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89C2C-A1F0-EF4D-B842-244C1F5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8" y="1658526"/>
            <a:ext cx="5551202" cy="45392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DB8569-F426-144D-B802-9A054E55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8" y="1685469"/>
            <a:ext cx="5594908" cy="4539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275283">
            <a:off x="4361563" y="3364397"/>
            <a:ext cx="1756830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756386">
            <a:off x="9569702" y="2875508"/>
            <a:ext cx="1618310" cy="792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C5217-0F36-9B47-B8F2-CE3DE66B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409"/>
            <a:ext cx="5401212" cy="4474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9C97-321C-6C4C-B38C-61D012C5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28" y="1744409"/>
            <a:ext cx="5483349" cy="4474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75861" y="352303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95545" y="4390549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32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936840" y="354061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945014" y="445246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2340682">
            <a:off x="3717057" y="3245484"/>
            <a:ext cx="1399599" cy="7621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60592">
            <a:off x="9203642" y="2890705"/>
            <a:ext cx="1353286" cy="805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36684</TotalTime>
  <Words>416</Words>
  <Application>Microsoft Macintosh PowerPoint</Application>
  <PresentationFormat>Widescreen</PresentationFormat>
  <Paragraphs>96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265</cp:revision>
  <dcterms:created xsi:type="dcterms:W3CDTF">2021-01-30T18:55:16Z</dcterms:created>
  <dcterms:modified xsi:type="dcterms:W3CDTF">2021-08-07T17:27:32Z</dcterms:modified>
</cp:coreProperties>
</file>