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6" r:id="rId2"/>
    <p:sldId id="276" r:id="rId3"/>
    <p:sldId id="381" r:id="rId4"/>
    <p:sldId id="383" r:id="rId5"/>
    <p:sldId id="395" r:id="rId6"/>
    <p:sldId id="275" r:id="rId7"/>
    <p:sldId id="380" r:id="rId8"/>
    <p:sldId id="384" r:id="rId9"/>
    <p:sldId id="379" r:id="rId10"/>
    <p:sldId id="398" r:id="rId11"/>
    <p:sldId id="277" r:id="rId12"/>
    <p:sldId id="392" r:id="rId13"/>
    <p:sldId id="280" r:id="rId14"/>
    <p:sldId id="281" r:id="rId15"/>
    <p:sldId id="388" r:id="rId16"/>
    <p:sldId id="282" r:id="rId17"/>
    <p:sldId id="267" r:id="rId18"/>
    <p:sldId id="407" r:id="rId19"/>
    <p:sldId id="300" r:id="rId20"/>
    <p:sldId id="311" r:id="rId21"/>
    <p:sldId id="401" r:id="rId22"/>
    <p:sldId id="288" r:id="rId23"/>
    <p:sldId id="40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7C"/>
    <a:srgbClr val="046FC0"/>
    <a:srgbClr val="014B8E"/>
    <a:srgbClr val="002A51"/>
    <a:srgbClr val="0074D9"/>
    <a:srgbClr val="FF8700"/>
    <a:srgbClr val="F24754"/>
    <a:srgbClr val="3F7BAA"/>
    <a:srgbClr val="437AAB"/>
    <a:srgbClr val="F24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94654"/>
  </p:normalViewPr>
  <p:slideViewPr>
    <p:cSldViewPr snapToGrid="0" snapToObjects="1">
      <p:cViewPr>
        <p:scale>
          <a:sx n="81" d="100"/>
          <a:sy n="81" d="100"/>
        </p:scale>
        <p:origin x="1288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9/25/21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5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2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9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228889" y="876693"/>
            <a:ext cx="1160227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25 SEPTIEMBRE 2021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070040" y="0"/>
            <a:ext cx="959628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confirmados</a:t>
            </a:r>
            <a:r>
              <a:rPr lang="en-US" sz="3200" dirty="0"/>
              <a:t> </a:t>
            </a:r>
            <a:r>
              <a:rPr lang="en-US" sz="3200" dirty="0" err="1"/>
              <a:t>diarios</a:t>
            </a:r>
            <a:r>
              <a:rPr lang="en-US" sz="3200" dirty="0"/>
              <a:t> por </a:t>
            </a:r>
            <a:r>
              <a:rPr lang="en-US" sz="3200" dirty="0" err="1"/>
              <a:t>millón</a:t>
            </a:r>
            <a:r>
              <a:rPr lang="en-US" sz="3200" dirty="0"/>
              <a:t> de </a:t>
            </a:r>
            <a:r>
              <a:rPr lang="en-US" sz="3200" dirty="0" err="1"/>
              <a:t>habitantes</a:t>
            </a:r>
            <a:endParaRPr lang="en-US" sz="3200" dirty="0"/>
          </a:p>
          <a:p>
            <a:pPr algn="ctr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Our World in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92B328-08C1-7E49-91C6-E3DC77617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57" y="575563"/>
            <a:ext cx="8882848" cy="58423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B0B693-72D4-B04C-AAA4-31E54D3C087A}"/>
              </a:ext>
            </a:extLst>
          </p:cNvPr>
          <p:cNvSpPr txBox="1"/>
          <p:nvPr/>
        </p:nvSpPr>
        <p:spPr>
          <a:xfrm>
            <a:off x="9946005" y="2778368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F7BAA"/>
                </a:solidFill>
              </a:rPr>
              <a:t>Chile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2268AC-016C-F247-BA6E-7CBCA7B16FE4}"/>
              </a:ext>
            </a:extLst>
          </p:cNvPr>
          <p:cNvSpPr txBox="1"/>
          <p:nvPr/>
        </p:nvSpPr>
        <p:spPr>
          <a:xfrm>
            <a:off x="9946005" y="4538536"/>
            <a:ext cx="175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24754"/>
                </a:solidFill>
              </a:rPr>
              <a:t>Reino</a:t>
            </a:r>
            <a:r>
              <a:rPr lang="en-US" sz="2400" b="1" dirty="0">
                <a:solidFill>
                  <a:srgbClr val="F24754"/>
                </a:solidFill>
              </a:rPr>
              <a:t> </a:t>
            </a:r>
            <a:r>
              <a:rPr lang="en-US" sz="2400" b="1" dirty="0" err="1">
                <a:solidFill>
                  <a:srgbClr val="F24754"/>
                </a:solidFill>
              </a:rPr>
              <a:t>Unido</a:t>
            </a:r>
            <a:endParaRPr lang="en-US" sz="2400" b="1" dirty="0">
              <a:solidFill>
                <a:srgbClr val="F24754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1BB991-56F2-2F47-ADFE-00AE9E03C64A}"/>
              </a:ext>
            </a:extLst>
          </p:cNvPr>
          <p:cNvSpPr txBox="1"/>
          <p:nvPr/>
        </p:nvSpPr>
        <p:spPr>
          <a:xfrm>
            <a:off x="9923819" y="5138701"/>
            <a:ext cx="87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8700"/>
                </a:solidFill>
              </a:rPr>
              <a:t>Israel</a:t>
            </a:r>
          </a:p>
        </p:txBody>
      </p:sp>
    </p:spTree>
    <p:extLst>
      <p:ext uri="{BB962C8B-B14F-4D97-AF65-F5344CB8AC3E}">
        <p14:creationId xmlns:p14="http://schemas.microsoft.com/office/powerpoint/2010/main" val="3460775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A02743-71EA-F540-9188-F45BADBCD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528" y="1417057"/>
            <a:ext cx="6217471" cy="50262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3143C47-41AF-174A-B9CE-50CE62D1F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0914" y="1417057"/>
            <a:ext cx="6128941" cy="48909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578599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C0DDB6-D212-E84D-9F03-A65A8ADB10D3}"/>
              </a:ext>
            </a:extLst>
          </p:cNvPr>
          <p:cNvSpPr/>
          <p:nvPr/>
        </p:nvSpPr>
        <p:spPr>
          <a:xfrm>
            <a:off x="931737" y="4784278"/>
            <a:ext cx="4805339" cy="86975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6D12E7-379E-6749-8170-5986D13C1F23}"/>
              </a:ext>
            </a:extLst>
          </p:cNvPr>
          <p:cNvCxnSpPr>
            <a:cxnSpLocks/>
          </p:cNvCxnSpPr>
          <p:nvPr/>
        </p:nvCxnSpPr>
        <p:spPr>
          <a:xfrm>
            <a:off x="906323" y="4423798"/>
            <a:ext cx="4858839" cy="0"/>
          </a:xfrm>
          <a:prstGeom prst="line">
            <a:avLst/>
          </a:prstGeom>
          <a:ln w="38100">
            <a:solidFill>
              <a:srgbClr val="046F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9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5C20C9-6937-154C-8B8B-2CE0E40EB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00050"/>
            <a:ext cx="7620000" cy="605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013DD0-C321-FB4E-A774-42C3D2BB174B}"/>
              </a:ext>
            </a:extLst>
          </p:cNvPr>
          <p:cNvCxnSpPr>
            <a:cxnSpLocks/>
          </p:cNvCxnSpPr>
          <p:nvPr/>
        </p:nvCxnSpPr>
        <p:spPr>
          <a:xfrm>
            <a:off x="3366467" y="948765"/>
            <a:ext cx="6075634" cy="0"/>
          </a:xfrm>
          <a:prstGeom prst="line">
            <a:avLst/>
          </a:prstGeom>
          <a:ln w="38100">
            <a:solidFill>
              <a:srgbClr val="046F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787736" y="103675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01AD2D-21C4-D241-8B48-AA06DAC09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29" y="1666866"/>
            <a:ext cx="5949800" cy="46072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D18BB6-700B-594C-A967-49CFC7727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669" y="1565414"/>
            <a:ext cx="5787834" cy="460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32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877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POR REGIONES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4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671598" y="19627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1CD0DF-7146-A74F-969D-7AD4E2510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25" y="781050"/>
            <a:ext cx="9251950" cy="553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91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AE4C9B28-48B6-FC43-8BD8-62ADF1460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71" y="641698"/>
            <a:ext cx="11751129" cy="581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869964" y="0"/>
            <a:ext cx="10107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24 de </a:t>
            </a:r>
            <a:r>
              <a:rPr lang="en-US" sz="3200" dirty="0" err="1"/>
              <a:t>Septiembre</a:t>
            </a:r>
            <a:r>
              <a:rPr lang="en-US" sz="3200" dirty="0"/>
              <a:t> de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Fuente: Repositorio de Datos COVID19, Ministerio de Ciencia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0151DD-0CCE-D44A-A37A-8D1F0745E16A}"/>
              </a:ext>
            </a:extLst>
          </p:cNvPr>
          <p:cNvSpPr txBox="1"/>
          <p:nvPr/>
        </p:nvSpPr>
        <p:spPr>
          <a:xfrm>
            <a:off x="8294419" y="3398031"/>
            <a:ext cx="169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417C"/>
                </a:solidFill>
              </a:rPr>
              <a:t>(≈70% del total)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E6A03C-0836-D645-8EB4-EB633E637DE7}"/>
              </a:ext>
            </a:extLst>
          </p:cNvPr>
          <p:cNvSpPr txBox="1"/>
          <p:nvPr/>
        </p:nvSpPr>
        <p:spPr>
          <a:xfrm>
            <a:off x="2743200" y="5933496"/>
            <a:ext cx="6040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Nota: Población total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ajustada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2021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proyección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INE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F748DB-AD96-6C4A-9337-889FBF16C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95" y="590349"/>
            <a:ext cx="11294210" cy="520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88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 al 24 de </a:t>
            </a:r>
            <a:r>
              <a:rPr lang="en-US" sz="3100" dirty="0" err="1"/>
              <a:t>Septiembre</a:t>
            </a:r>
            <a:r>
              <a:rPr lang="en-US" sz="3100" dirty="0"/>
              <a:t> de 2021</a:t>
            </a:r>
          </a:p>
          <a:p>
            <a:pPr algn="ctr"/>
            <a:r>
              <a:rPr lang="en-US" sz="2400" i="1" dirty="0" err="1"/>
              <a:t>Dosis</a:t>
            </a:r>
            <a:r>
              <a:rPr lang="en-US" sz="2400" i="1" dirty="0"/>
              <a:t> </a:t>
            </a:r>
            <a:r>
              <a:rPr lang="en-US" sz="2400" i="1" dirty="0" err="1"/>
              <a:t>completa</a:t>
            </a:r>
            <a:r>
              <a:rPr lang="en-US" sz="2400" i="1" dirty="0"/>
              <a:t> (2 </a:t>
            </a:r>
            <a:r>
              <a:rPr lang="en-US" sz="2400" i="1" dirty="0" err="1"/>
              <a:t>dosis</a:t>
            </a:r>
            <a:r>
              <a:rPr lang="en-US" sz="2400" i="1" dirty="0"/>
              <a:t> o </a:t>
            </a:r>
            <a:r>
              <a:rPr lang="en-US" sz="2400" i="1" dirty="0" err="1"/>
              <a:t>dosis</a:t>
            </a:r>
            <a:r>
              <a:rPr lang="en-US" sz="2400" i="1" dirty="0"/>
              <a:t> </a:t>
            </a:r>
            <a:r>
              <a:rPr lang="en-US" sz="2400" i="1" dirty="0" err="1"/>
              <a:t>única</a:t>
            </a:r>
            <a:r>
              <a:rPr lang="en-US" sz="2400" i="1" dirty="0"/>
              <a:t>) por </a:t>
            </a:r>
            <a:r>
              <a:rPr lang="en-US" sz="2400" i="1" dirty="0" err="1"/>
              <a:t>grupo</a:t>
            </a:r>
            <a:r>
              <a:rPr lang="en-US" sz="2400" i="1" dirty="0"/>
              <a:t> de </a:t>
            </a:r>
            <a:r>
              <a:rPr lang="en-US" sz="2400" i="1" dirty="0" err="1"/>
              <a:t>edad</a:t>
            </a:r>
            <a:endParaRPr lang="en-US" sz="24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ECE0A7-20B2-4A40-B525-AEE84B43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29" y="1009650"/>
            <a:ext cx="10705283" cy="543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83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UCI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BAJO</a:t>
            </a:r>
            <a:r>
              <a:rPr lang="en-US" sz="2800" dirty="0"/>
              <a:t> y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7403438" y="1614877"/>
            <a:ext cx="3668184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BAJO</a:t>
            </a:r>
            <a:r>
              <a:rPr lang="en-US" sz="2800" dirty="0"/>
              <a:t> y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DECBB4-E74F-9C41-A494-035716E56675}"/>
              </a:ext>
            </a:extLst>
          </p:cNvPr>
          <p:cNvSpPr/>
          <p:nvPr/>
        </p:nvSpPr>
        <p:spPr>
          <a:xfrm>
            <a:off x="462139" y="3487163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Casos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437AAB"/>
                </a:solidFill>
              </a:rPr>
              <a:t>MEDIO </a:t>
            </a:r>
            <a:r>
              <a:rPr lang="en-US" sz="2800" dirty="0"/>
              <a:t>y</a:t>
            </a:r>
            <a:r>
              <a:rPr lang="en-US" sz="2800" b="1" dirty="0">
                <a:solidFill>
                  <a:srgbClr val="FF0000"/>
                </a:solidFill>
              </a:rPr>
              <a:t> SUBIENDO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6825530" y="3487336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Positividad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BAJO </a:t>
            </a:r>
            <a:r>
              <a:rPr lang="en-US" sz="2800" dirty="0"/>
              <a:t>y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SUBIENDO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7BEE-2B98-CE4A-BAF7-2EA9E213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02A3D-1795-5546-9838-20FC45016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7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D79508-13C6-5941-A298-3B642E4A7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31" b="5707"/>
          <a:stretch/>
        </p:blipFill>
        <p:spPr>
          <a:xfrm>
            <a:off x="2573674" y="963385"/>
            <a:ext cx="7044652" cy="54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258339-C7EC-BE48-AB36-E15AE767E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946" y="650763"/>
            <a:ext cx="8962108" cy="578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B1C674-35D2-4149-8333-F94F08D24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650763"/>
            <a:ext cx="8820150" cy="57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5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2060448" y="-11019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F8E5E4-EB67-CA43-A256-B27410D94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567" y="601877"/>
            <a:ext cx="7418369" cy="588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2A9F93-2805-9848-8332-14E0AFDC4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095" y="1741607"/>
            <a:ext cx="5835492" cy="4699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F9E16C-77F7-1244-B850-A2BD71A55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225" y="1741607"/>
            <a:ext cx="5752775" cy="4699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2BB991-6941-1A4A-9265-662258EBE0EB}"/>
              </a:ext>
            </a:extLst>
          </p:cNvPr>
          <p:cNvSpPr/>
          <p:nvPr/>
        </p:nvSpPr>
        <p:spPr>
          <a:xfrm rot="750971">
            <a:off x="4214663" y="4439070"/>
            <a:ext cx="1557992" cy="81008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1404987" y="1069064"/>
            <a:ext cx="484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18 SEPTIEMBRE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AB501-A2DF-7D4D-9D96-886CF39AED60}"/>
              </a:ext>
            </a:extLst>
          </p:cNvPr>
          <p:cNvSpPr txBox="1"/>
          <p:nvPr/>
        </p:nvSpPr>
        <p:spPr>
          <a:xfrm>
            <a:off x="7276596" y="1069064"/>
            <a:ext cx="484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25 SEPTIEMBRE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909BFD-0979-8C4D-A7A6-77983F117BFC}"/>
              </a:ext>
            </a:extLst>
          </p:cNvPr>
          <p:cNvSpPr/>
          <p:nvPr/>
        </p:nvSpPr>
        <p:spPr>
          <a:xfrm rot="1106032">
            <a:off x="9501589" y="4293913"/>
            <a:ext cx="1430581" cy="925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DFEA23-34FD-D04C-BF05-DF9EABFFA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87" y="1621076"/>
            <a:ext cx="5717814" cy="45837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32B4B1-7AE0-0E45-A8F0-9335D42C4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3" y="1874663"/>
            <a:ext cx="5183018" cy="4213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89AB436-862D-F549-BF03-199DAF2BC156}"/>
              </a:ext>
            </a:extLst>
          </p:cNvPr>
          <p:cNvSpPr txBox="1"/>
          <p:nvPr/>
        </p:nvSpPr>
        <p:spPr>
          <a:xfrm>
            <a:off x="11008418" y="4275620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0CE3C4-B998-3E4E-8A0C-F594138DC374}"/>
              </a:ext>
            </a:extLst>
          </p:cNvPr>
          <p:cNvSpPr txBox="1"/>
          <p:nvPr/>
        </p:nvSpPr>
        <p:spPr>
          <a:xfrm>
            <a:off x="11008418" y="5035618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496276" y="0"/>
            <a:ext cx="8743804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609617" y="1178877"/>
            <a:ext cx="472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4 SEPTIEMBRE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A2B761-C9EF-CE47-899B-3F0007783CF7}"/>
              </a:ext>
            </a:extLst>
          </p:cNvPr>
          <p:cNvSpPr txBox="1"/>
          <p:nvPr/>
        </p:nvSpPr>
        <p:spPr>
          <a:xfrm>
            <a:off x="6563611" y="1176051"/>
            <a:ext cx="484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11 SEPTIEMBRE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4B63C6-86C5-6740-AD3A-68ABCA83A2B2}"/>
              </a:ext>
            </a:extLst>
          </p:cNvPr>
          <p:cNvSpPr txBox="1"/>
          <p:nvPr/>
        </p:nvSpPr>
        <p:spPr>
          <a:xfrm>
            <a:off x="5008617" y="4091832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8D539-0759-D746-A410-35BDC428CCFE}"/>
              </a:ext>
            </a:extLst>
          </p:cNvPr>
          <p:cNvSpPr txBox="1"/>
          <p:nvPr/>
        </p:nvSpPr>
        <p:spPr>
          <a:xfrm>
            <a:off x="5016791" y="4841062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5BD76F9-81AD-FA4E-9103-9C564CEC8379}"/>
              </a:ext>
            </a:extLst>
          </p:cNvPr>
          <p:cNvSpPr/>
          <p:nvPr/>
        </p:nvSpPr>
        <p:spPr>
          <a:xfrm rot="1424736">
            <a:off x="3588234" y="4138952"/>
            <a:ext cx="1349125" cy="67815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D5B06C-C31C-6641-A3E1-1712BF4C00AB}"/>
              </a:ext>
            </a:extLst>
          </p:cNvPr>
          <p:cNvSpPr/>
          <p:nvPr/>
        </p:nvSpPr>
        <p:spPr>
          <a:xfrm rot="1154924">
            <a:off x="9168269" y="3989617"/>
            <a:ext cx="1243343" cy="7878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6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48666</TotalTime>
  <Words>437</Words>
  <Application>Microsoft Macintosh PowerPoint</Application>
  <PresentationFormat>Widescreen</PresentationFormat>
  <Paragraphs>88</Paragraphs>
  <Slides>23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293</cp:revision>
  <dcterms:created xsi:type="dcterms:W3CDTF">2021-01-30T18:55:16Z</dcterms:created>
  <dcterms:modified xsi:type="dcterms:W3CDTF">2021-09-25T19:26:23Z</dcterms:modified>
</cp:coreProperties>
</file>