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484" r:id="rId5"/>
    <p:sldId id="275" r:id="rId6"/>
    <p:sldId id="380" r:id="rId7"/>
    <p:sldId id="468" r:id="rId8"/>
    <p:sldId id="478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74" r:id="rId19"/>
    <p:sldId id="479" r:id="rId20"/>
    <p:sldId id="480" r:id="rId21"/>
    <p:sldId id="481" r:id="rId22"/>
    <p:sldId id="482" r:id="rId23"/>
    <p:sldId id="483" r:id="rId24"/>
    <p:sldId id="470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26"/>
  </p:normalViewPr>
  <p:slideViewPr>
    <p:cSldViewPr snapToGrid="0" snapToObjects="1">
      <p:cViewPr varScale="1">
        <p:scale>
          <a:sx n="107" d="100"/>
          <a:sy n="107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405245" y="876693"/>
            <a:ext cx="92495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23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0F253-2A1D-F2CA-577B-106DA8D4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66" y="712975"/>
            <a:ext cx="7680068" cy="56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E5D45-03DD-5CFF-0ED3-988DCB35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34" y="638071"/>
            <a:ext cx="7866733" cy="57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31BA4F-5F91-0AA1-2475-135D1FF6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5" y="1707552"/>
            <a:ext cx="6056520" cy="4479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14BD0B-ABD2-44E5-9104-655633FD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25" y="1722256"/>
            <a:ext cx="6068989" cy="4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943B0-49D8-D68A-EAE7-A65FC4A8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25" y="584775"/>
            <a:ext cx="7892814" cy="58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67F014-EC6D-6816-B520-EDB0E870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48658"/>
            <a:ext cx="5917527" cy="4423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837BAA-D019-E27A-3978-28E196B58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08" y="1614813"/>
            <a:ext cx="5917527" cy="43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23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7D271-0084-18E1-A360-78A4D842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2" y="573223"/>
            <a:ext cx="11717867" cy="59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94140" y="28135"/>
            <a:ext cx="620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23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05F8F-C479-4AC5-70F8-C22034AF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2" y="496833"/>
            <a:ext cx="11125200" cy="56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D70F66-4250-38FA-8B7F-3E8C9B77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8" y="1077218"/>
            <a:ext cx="10880823" cy="5238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99DEE-249B-F2B8-0585-8976C86D1757}"/>
              </a:ext>
            </a:extLst>
          </p:cNvPr>
          <p:cNvSpPr txBox="1"/>
          <p:nvPr/>
        </p:nvSpPr>
        <p:spPr>
          <a:xfrm>
            <a:off x="3178085" y="0"/>
            <a:ext cx="5835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Re Provincia de Huasco (Atacama)</a:t>
            </a:r>
          </a:p>
          <a:p>
            <a:pPr algn="ctr"/>
            <a:r>
              <a:rPr lang="en-C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15 Abril 2022</a:t>
            </a:r>
          </a:p>
        </p:txBody>
      </p:sp>
    </p:spTree>
    <p:extLst>
      <p:ext uri="{BB962C8B-B14F-4D97-AF65-F5344CB8AC3E}">
        <p14:creationId xmlns:p14="http://schemas.microsoft.com/office/powerpoint/2010/main" val="30174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99DEE-249B-F2B8-0585-8976C86D1757}"/>
              </a:ext>
            </a:extLst>
          </p:cNvPr>
          <p:cNvSpPr txBox="1"/>
          <p:nvPr/>
        </p:nvSpPr>
        <p:spPr>
          <a:xfrm>
            <a:off x="2588853" y="3258"/>
            <a:ext cx="70142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Re Provincia de Santiago (Metropolitana)</a:t>
            </a:r>
          </a:p>
          <a:p>
            <a:pPr algn="ctr"/>
            <a:r>
              <a:rPr lang="en-C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15 Abril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46DF7-5D98-6ADF-FE36-E6B543CF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61" y="1080476"/>
            <a:ext cx="10308166" cy="47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1BA5E-CB29-8DDF-3A45-69DACE90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285620"/>
            <a:ext cx="8830458" cy="62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DA92A-31CF-C6AF-16B1-A6E502BB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857250"/>
            <a:ext cx="831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109C6E-9824-CBE9-8F57-B493711C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812800"/>
            <a:ext cx="8140700" cy="523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D1960-2188-5849-C15E-8D72E1275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5"/>
          <a:stretch/>
        </p:blipFill>
        <p:spPr>
          <a:xfrm>
            <a:off x="393326" y="496361"/>
            <a:ext cx="11512463" cy="6024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7A1C7-BB97-6A77-BE7C-9F0D7FC5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40" y="799044"/>
            <a:ext cx="7493862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7A1C7-BB97-6A77-BE7C-9F0D7FC5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40" y="799044"/>
            <a:ext cx="7493862" cy="5601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A0D8F-7251-E9B5-2D32-60D09B6D807C}"/>
              </a:ext>
            </a:extLst>
          </p:cNvPr>
          <p:cNvSpPr txBox="1"/>
          <p:nvPr/>
        </p:nvSpPr>
        <p:spPr>
          <a:xfrm>
            <a:off x="10492153" y="3657600"/>
            <a:ext cx="13195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Oct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120829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4036E-E5BE-21AD-E1C7-F8FABCC62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09" y="584775"/>
            <a:ext cx="7793782" cy="57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0804F1-13C6-01DC-5CBE-CEA050F8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46" y="1092755"/>
            <a:ext cx="7141158" cy="5321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964830">
            <a:off x="6473597" y="4044536"/>
            <a:ext cx="1968671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0804F1-13C6-01DC-5CBE-CEA050F8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46" y="1092755"/>
            <a:ext cx="7141158" cy="5321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964830">
            <a:off x="6473597" y="4044536"/>
            <a:ext cx="1968671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90248-B360-A2F7-C63B-DA47CA7011E6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185586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118114</TotalTime>
  <Words>373</Words>
  <Application>Microsoft Macintosh PowerPoint</Application>
  <PresentationFormat>Widescreen</PresentationFormat>
  <Paragraphs>71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404</cp:revision>
  <dcterms:created xsi:type="dcterms:W3CDTF">2021-01-30T18:55:16Z</dcterms:created>
  <dcterms:modified xsi:type="dcterms:W3CDTF">2022-04-23T23:02:23Z</dcterms:modified>
</cp:coreProperties>
</file>