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6" r:id="rId2"/>
    <p:sldId id="276" r:id="rId3"/>
    <p:sldId id="381" r:id="rId4"/>
    <p:sldId id="275" r:id="rId5"/>
    <p:sldId id="380" r:id="rId6"/>
    <p:sldId id="468" r:id="rId7"/>
    <p:sldId id="484" r:id="rId8"/>
    <p:sldId id="277" r:id="rId9"/>
    <p:sldId id="449" r:id="rId10"/>
    <p:sldId id="469" r:id="rId11"/>
    <p:sldId id="426" r:id="rId12"/>
    <p:sldId id="280" r:id="rId13"/>
    <p:sldId id="281" r:id="rId14"/>
    <p:sldId id="417" r:id="rId15"/>
    <p:sldId id="431" r:id="rId16"/>
    <p:sldId id="438" r:id="rId17"/>
    <p:sldId id="474" r:id="rId18"/>
    <p:sldId id="407" r:id="rId19"/>
    <p:sldId id="479" r:id="rId20"/>
    <p:sldId id="486" r:id="rId21"/>
    <p:sldId id="487" r:id="rId22"/>
    <p:sldId id="488" r:id="rId23"/>
    <p:sldId id="489" r:id="rId24"/>
    <p:sldId id="481" r:id="rId25"/>
    <p:sldId id="482" r:id="rId26"/>
    <p:sldId id="483" r:id="rId27"/>
    <p:sldId id="470" r:id="rId28"/>
    <p:sldId id="4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26"/>
  </p:normalViewPr>
  <p:slideViewPr>
    <p:cSldViewPr snapToGrid="0" snapToObjects="1">
      <p:cViewPr varScale="1">
        <p:scale>
          <a:sx n="107" d="100"/>
          <a:sy n="107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5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405245" y="876693"/>
            <a:ext cx="924958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30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94349-9DBB-4C04-CC07-46E2A2729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420" y="712975"/>
            <a:ext cx="7807159" cy="57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2A42F-5550-C2F7-4E28-0A8F4FF12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" y="1722256"/>
            <a:ext cx="6026814" cy="4465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7AE34-26C8-D746-E55E-8001421CC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573" y="1722256"/>
            <a:ext cx="5993894" cy="44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7CB3E-C706-6A2D-8289-37C22F612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08" y="584775"/>
            <a:ext cx="7941984" cy="579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946FA-3B1A-807F-48AF-05296A79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14812"/>
            <a:ext cx="5704805" cy="4358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33A88-AFF3-277D-EDB2-7EE9696A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4812"/>
            <a:ext cx="5896685" cy="43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94140" y="28135"/>
            <a:ext cx="6203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30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492AE2-0412-D091-C08C-894DFBF1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2" y="820873"/>
            <a:ext cx="11289475" cy="56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94140" y="28135"/>
            <a:ext cx="6203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30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E2A9A2-444D-E673-7383-192DBCB2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533754"/>
            <a:ext cx="11859491" cy="59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801B14C-A0CC-CE64-C494-67B880AE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0" y="719355"/>
            <a:ext cx="9869094" cy="57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8F428B-7CBD-CCEF-2810-F6C02773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187450"/>
            <a:ext cx="80518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2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A92F48-9DE8-42CF-2B64-318BEEE4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74750"/>
            <a:ext cx="8153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13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4FC27-93A4-4D84-624A-410CAC3D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238250"/>
            <a:ext cx="8089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3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CD063-A25D-4091-500E-FFCDCBC6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187450"/>
            <a:ext cx="8026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5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225695-3146-2B55-6BCA-F4D264EB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212850"/>
            <a:ext cx="8051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7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2001F-E2BD-BE1D-0B6D-7721B972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06400"/>
            <a:ext cx="83820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46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2C78C-F39F-A39D-4840-F2484C4FDBED}"/>
              </a:ext>
            </a:extLst>
          </p:cNvPr>
          <p:cNvSpPr txBox="1"/>
          <p:nvPr/>
        </p:nvSpPr>
        <p:spPr>
          <a:xfrm>
            <a:off x="3745837" y="83127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Ocupación N</a:t>
            </a:r>
            <a:r>
              <a:rPr lang="en-US" sz="3200" dirty="0"/>
              <a:t>a</a:t>
            </a:r>
            <a:r>
              <a:rPr lang="en-CL" sz="3200" dirty="0"/>
              <a:t>cional de UCI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09CB2-6AAE-0050-1641-72D83896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920750"/>
            <a:ext cx="83185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4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E40F7-FB73-FEAE-B569-AB700FD1A2C9}"/>
              </a:ext>
            </a:extLst>
          </p:cNvPr>
          <p:cNvSpPr txBox="1"/>
          <p:nvPr/>
        </p:nvSpPr>
        <p:spPr>
          <a:xfrm>
            <a:off x="2236610" y="0"/>
            <a:ext cx="771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Cobertura de vacunación </a:t>
            </a:r>
            <a:r>
              <a:rPr lang="en-CL" sz="3200" b="1" dirty="0"/>
              <a:t>en últimos 6 meses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986F7-9B11-641F-11F2-E1091FE8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23" y="584775"/>
            <a:ext cx="8806754" cy="58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58118E-4AB2-3BBC-1450-091A69E6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415"/>
            <a:ext cx="12192000" cy="6203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E42B57-ED7C-09D2-B847-DCAE8B53D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6"/>
          <a:stretch/>
        </p:blipFill>
        <p:spPr>
          <a:xfrm>
            <a:off x="2233455" y="799044"/>
            <a:ext cx="7725087" cy="5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AD2E7-0165-D4B3-FC66-D106AD2A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19" y="584775"/>
            <a:ext cx="8013161" cy="59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F12649-20B7-62A1-D1F4-004A224C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37" y="954449"/>
            <a:ext cx="7158925" cy="5373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561242">
            <a:off x="6532738" y="4228574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F12649-20B7-62A1-D1F4-004A224C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37" y="954449"/>
            <a:ext cx="7158925" cy="5373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561242">
            <a:off x="6532738" y="4228574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65E4E-70CC-BDB6-3E38-F4645576B405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59890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227525-8A3B-B88D-8C43-ABBDDFDC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288" y="712975"/>
            <a:ext cx="7667424" cy="55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118415</TotalTime>
  <Words>378</Words>
  <Application>Microsoft Macintosh PowerPoint</Application>
  <PresentationFormat>Widescreen</PresentationFormat>
  <Paragraphs>67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406</cp:revision>
  <dcterms:created xsi:type="dcterms:W3CDTF">2021-01-30T18:55:16Z</dcterms:created>
  <dcterms:modified xsi:type="dcterms:W3CDTF">2022-05-01T00:40:21Z</dcterms:modified>
</cp:coreProperties>
</file>