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8" r:id="rId3"/>
    <p:sldId id="271" r:id="rId4"/>
    <p:sldId id="259" r:id="rId5"/>
    <p:sldId id="272" r:id="rId6"/>
    <p:sldId id="273" r:id="rId7"/>
    <p:sldId id="274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AA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4645"/>
  </p:normalViewPr>
  <p:slideViewPr>
    <p:cSldViewPr snapToGrid="0" snapToObjects="1">
      <p:cViewPr varScale="1">
        <p:scale>
          <a:sx n="105" d="100"/>
          <a:sy n="105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2802662" y="1545996"/>
            <a:ext cx="63793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 19 EN CHILE</a:t>
            </a: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13 FEBRERO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9ABF93-8ED9-F546-A363-7FED17FAFC67}"/>
              </a:ext>
            </a:extLst>
          </p:cNvPr>
          <p:cNvSpPr txBox="1"/>
          <p:nvPr/>
        </p:nvSpPr>
        <p:spPr>
          <a:xfrm rot="16200000">
            <a:off x="-2280797" y="3065827"/>
            <a:ext cx="553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FALLECIDOS REPORTADOS CON PCR+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231136" y="-23577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D20DE-D374-5443-93D9-EBEED18D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74" y="0"/>
            <a:ext cx="9376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3627BA-9CCB-084D-89F7-741B6877B049}"/>
              </a:ext>
            </a:extLst>
          </p:cNvPr>
          <p:cNvSpPr txBox="1"/>
          <p:nvPr/>
        </p:nvSpPr>
        <p:spPr>
          <a:xfrm rot="16200000">
            <a:off x="-2711966" y="3065827"/>
            <a:ext cx="6394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FALLECIDOS TOTALES X FECHA DEFUNCIÓN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3EC8D-AF24-A74F-8F5B-40B1124E4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"/>
          <a:stretch/>
        </p:blipFill>
        <p:spPr>
          <a:xfrm>
            <a:off x="2110389" y="0"/>
            <a:ext cx="821623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0A463F-5666-A741-AA7F-8A87EC532E2F}"/>
              </a:ext>
            </a:extLst>
          </p:cNvPr>
          <p:cNvSpPr txBox="1"/>
          <p:nvPr/>
        </p:nvSpPr>
        <p:spPr>
          <a:xfrm>
            <a:off x="8924544" y="4800883"/>
            <a:ext cx="3267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fallecidos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causa COVID19 no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confirmados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laboratorio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actualizados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5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7F2D1-F8BC-344C-8A83-124E02384BD5}"/>
              </a:ext>
            </a:extLst>
          </p:cNvPr>
          <p:cNvSpPr txBox="1"/>
          <p:nvPr/>
        </p:nvSpPr>
        <p:spPr>
          <a:xfrm>
            <a:off x="1535987" y="0"/>
            <a:ext cx="103755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Total de </a:t>
            </a:r>
            <a:r>
              <a:rPr lang="en-US" sz="2400" dirty="0" err="1"/>
              <a:t>fallecidos</a:t>
            </a:r>
            <a:r>
              <a:rPr lang="en-US" sz="2400" dirty="0"/>
              <a:t> (con y sin </a:t>
            </a:r>
            <a:r>
              <a:rPr lang="en-US" sz="2400" dirty="0" err="1"/>
              <a:t>confirmación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laboratorio</a:t>
            </a:r>
            <a:r>
              <a:rPr lang="en-US" sz="2400" dirty="0"/>
              <a:t>)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fecha</a:t>
            </a:r>
            <a:r>
              <a:rPr lang="en-US" sz="2400" dirty="0"/>
              <a:t> de </a:t>
            </a:r>
            <a:r>
              <a:rPr lang="en-US" sz="2400" dirty="0" err="1"/>
              <a:t>defunción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1621033" y="3065827"/>
            <a:ext cx="421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PACIENTES COVID19 EN UCI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954414-1822-234C-8F46-73246F5A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35" y="0"/>
            <a:ext cx="8784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717931" y="3065827"/>
            <a:ext cx="240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CASOS &amp;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105001" y="0"/>
            <a:ext cx="1041496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CASOS SEMANALES &amp; TESTS SEMANALES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AFC43-8CA8-8540-9657-0E8C89F1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01" y="1047533"/>
            <a:ext cx="5589710" cy="4559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82B636-59B4-8B4D-831C-993C47E7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1" y="1053408"/>
            <a:ext cx="5497289" cy="45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547627" y="3065827"/>
            <a:ext cx="206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POSITIVIDAD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5601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POSITICIDAD SEMANAL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534146-CF8E-8049-B16F-8E9B5BBD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67" y="0"/>
            <a:ext cx="843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2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547627" y="3065827"/>
            <a:ext cx="206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POSITIVIDAD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5601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POSITICIDAD SEMANAL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A9096-1B6E-994A-9EA3-FF68C67C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90" y="0"/>
            <a:ext cx="876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D4E1B7-534D-C448-969F-6F5DAC8290DD}"/>
              </a:ext>
            </a:extLst>
          </p:cNvPr>
          <p:cNvSpPr txBox="1"/>
          <p:nvPr/>
        </p:nvSpPr>
        <p:spPr>
          <a:xfrm rot="16200000">
            <a:off x="-1915272" y="2850384"/>
            <a:ext cx="4801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NUEVOS CASOS CONFIRMADOS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POSITIVIDAD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6AFE0-D458-584B-A25F-2848B006C820}"/>
              </a:ext>
            </a:extLst>
          </p:cNvPr>
          <p:cNvSpPr txBox="1"/>
          <p:nvPr/>
        </p:nvSpPr>
        <p:spPr>
          <a:xfrm>
            <a:off x="121920" y="6254496"/>
            <a:ext cx="7067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Ministerio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Salud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través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repositorio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Ministerio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Ciencia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MinCiencia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/Datos-COVID19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CECFB-0396-1047-BC87-5744E631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09728"/>
            <a:ext cx="10192520" cy="61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A36AF-3045-354C-A0F2-439B4953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64" y="993914"/>
            <a:ext cx="10658338" cy="5028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48F7D-2FDD-D04F-98E0-E27F09798EE0}"/>
              </a:ext>
            </a:extLst>
          </p:cNvPr>
          <p:cNvSpPr txBox="1"/>
          <p:nvPr/>
        </p:nvSpPr>
        <p:spPr>
          <a:xfrm>
            <a:off x="0" y="6571612"/>
            <a:ext cx="5840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Fuente de </a:t>
            </a:r>
            <a:r>
              <a:rPr lang="en-US" sz="1200" dirty="0" err="1"/>
              <a:t>datos</a:t>
            </a:r>
            <a:r>
              <a:rPr lang="en-US" sz="1200" dirty="0"/>
              <a:t>: </a:t>
            </a:r>
            <a:r>
              <a:rPr lang="en-US" sz="1200" dirty="0" err="1"/>
              <a:t>Departamento</a:t>
            </a:r>
            <a:r>
              <a:rPr lang="en-US" sz="1200" dirty="0"/>
              <a:t> de </a:t>
            </a:r>
            <a:r>
              <a:rPr lang="en-US" sz="1200" dirty="0" err="1"/>
              <a:t>Información</a:t>
            </a:r>
            <a:r>
              <a:rPr lang="en-US" sz="1200" dirty="0"/>
              <a:t> y </a:t>
            </a:r>
            <a:r>
              <a:rPr lang="en-US" sz="1200" dirty="0" err="1"/>
              <a:t>Estadística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Salud</a:t>
            </a:r>
            <a:r>
              <a:rPr lang="en-US" sz="1200" dirty="0"/>
              <a:t>, </a:t>
            </a:r>
            <a:r>
              <a:rPr lang="en-US" sz="1200" dirty="0" err="1"/>
              <a:t>Ministerio</a:t>
            </a:r>
            <a:r>
              <a:rPr lang="en-US" sz="1200" dirty="0"/>
              <a:t> de </a:t>
            </a:r>
            <a:r>
              <a:rPr lang="en-US" sz="1200" dirty="0" err="1"/>
              <a:t>Salud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30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Viernes 12 </a:t>
            </a:r>
            <a:r>
              <a:rPr lang="en-US" sz="3200" dirty="0" err="1"/>
              <a:t>Febrero</a:t>
            </a:r>
            <a:r>
              <a:rPr lang="en-US" sz="3200" dirty="0"/>
              <a:t> de 2021</a:t>
            </a:r>
          </a:p>
        </p:txBody>
      </p:sp>
    </p:spTree>
    <p:extLst>
      <p:ext uri="{BB962C8B-B14F-4D97-AF65-F5344CB8AC3E}">
        <p14:creationId xmlns:p14="http://schemas.microsoft.com/office/powerpoint/2010/main" val="304132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152</Words>
  <Application>Microsoft Macintosh PowerPoint</Application>
  <PresentationFormat>Widescreen</PresentationFormat>
  <Paragraphs>22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18</cp:revision>
  <dcterms:created xsi:type="dcterms:W3CDTF">2021-01-30T18:55:16Z</dcterms:created>
  <dcterms:modified xsi:type="dcterms:W3CDTF">2021-02-14T12:07:01Z</dcterms:modified>
</cp:coreProperties>
</file>