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398" r:id="rId11"/>
    <p:sldId id="277" r:id="rId12"/>
    <p:sldId id="392" r:id="rId13"/>
    <p:sldId id="280" r:id="rId14"/>
    <p:sldId id="281" r:id="rId15"/>
    <p:sldId id="388" r:id="rId16"/>
    <p:sldId id="282" r:id="rId17"/>
    <p:sldId id="267" r:id="rId18"/>
    <p:sldId id="397" r:id="rId19"/>
    <p:sldId id="399" r:id="rId20"/>
    <p:sldId id="300" r:id="rId21"/>
    <p:sldId id="311" r:id="rId22"/>
    <p:sldId id="3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FC0"/>
    <a:srgbClr val="FF8700"/>
    <a:srgbClr val="F24754"/>
    <a:srgbClr val="3F7BAA"/>
    <a:srgbClr val="437AAB"/>
    <a:srgbClr val="F24A53"/>
    <a:srgbClr val="FF8800"/>
    <a:srgbClr val="FF8902"/>
    <a:srgbClr val="D2D3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153916" y="876693"/>
            <a:ext cx="97522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7 AGOSTO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070040" y="0"/>
            <a:ext cx="959628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confirmados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por </a:t>
            </a:r>
            <a:r>
              <a:rPr lang="en-US" sz="3200" dirty="0" err="1"/>
              <a:t>millón</a:t>
            </a:r>
            <a:r>
              <a:rPr lang="en-US" sz="3200" dirty="0"/>
              <a:t> de </a:t>
            </a:r>
            <a:r>
              <a:rPr lang="en-US" sz="3200" dirty="0" err="1"/>
              <a:t>habitantes</a:t>
            </a:r>
            <a:endParaRPr lang="en-US" sz="3200" dirty="0"/>
          </a:p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Our World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B328-08C1-7E49-91C6-E3DC7761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7" y="575563"/>
            <a:ext cx="8882848" cy="584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B693-72D4-B04C-AAA4-31E54D3C087A}"/>
              </a:ext>
            </a:extLst>
          </p:cNvPr>
          <p:cNvSpPr txBox="1"/>
          <p:nvPr/>
        </p:nvSpPr>
        <p:spPr>
          <a:xfrm>
            <a:off x="9946005" y="27783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F7BAA"/>
                </a:solidFill>
              </a:rPr>
              <a:t>Chile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68AC-016C-F247-BA6E-7CBCA7B16FE4}"/>
              </a:ext>
            </a:extLst>
          </p:cNvPr>
          <p:cNvSpPr txBox="1"/>
          <p:nvPr/>
        </p:nvSpPr>
        <p:spPr>
          <a:xfrm>
            <a:off x="9946005" y="4538536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24754"/>
                </a:solidFill>
              </a:rPr>
              <a:t>Reino</a:t>
            </a:r>
            <a:r>
              <a:rPr lang="en-US" sz="2400" b="1" dirty="0">
                <a:solidFill>
                  <a:srgbClr val="F24754"/>
                </a:solidFill>
              </a:rPr>
              <a:t> </a:t>
            </a:r>
            <a:r>
              <a:rPr lang="en-US" sz="2400" b="1" dirty="0" err="1">
                <a:solidFill>
                  <a:srgbClr val="F24754"/>
                </a:solidFill>
              </a:rPr>
              <a:t>Unido</a:t>
            </a:r>
            <a:endParaRPr lang="en-US" sz="2400" b="1" dirty="0">
              <a:solidFill>
                <a:srgbClr val="F2475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BB991-56F2-2F47-ADFE-00AE9E03C64A}"/>
              </a:ext>
            </a:extLst>
          </p:cNvPr>
          <p:cNvSpPr txBox="1"/>
          <p:nvPr/>
        </p:nvSpPr>
        <p:spPr>
          <a:xfrm>
            <a:off x="9923819" y="5138701"/>
            <a:ext cx="87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8700"/>
                </a:solidFill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346077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6025D-47E3-6548-AD94-674B0FA8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" y="1294581"/>
            <a:ext cx="6102797" cy="4884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964395" y="4551945"/>
            <a:ext cx="26605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64395" y="5382686"/>
            <a:ext cx="4805339" cy="238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FF858-C35A-0546-B304-511DED656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294581"/>
            <a:ext cx="6035947" cy="488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3D5B7F-B57D-4F4C-89AB-C40566B9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227" y="832228"/>
            <a:ext cx="6946646" cy="5625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541895" y="4890350"/>
            <a:ext cx="5760601" cy="9062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D6404-920E-FD40-854F-D274173D3AAA}"/>
              </a:ext>
            </a:extLst>
          </p:cNvPr>
          <p:cNvCxnSpPr>
            <a:cxnSpLocks/>
          </p:cNvCxnSpPr>
          <p:nvPr/>
        </p:nvCxnSpPr>
        <p:spPr>
          <a:xfrm>
            <a:off x="3656195" y="3412671"/>
            <a:ext cx="57606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13DD0-C321-FB4E-A774-42C3D2BB174B}"/>
              </a:ext>
            </a:extLst>
          </p:cNvPr>
          <p:cNvCxnSpPr>
            <a:cxnSpLocks/>
          </p:cNvCxnSpPr>
          <p:nvPr/>
        </p:nvCxnSpPr>
        <p:spPr>
          <a:xfrm>
            <a:off x="3656195" y="4879882"/>
            <a:ext cx="4479620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A6C02-2D0B-E34D-AD83-643A5EB4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1" y="1500335"/>
            <a:ext cx="5577413" cy="4497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F1BB0-C1F4-B74D-A1BA-EF2F0BE03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00334"/>
            <a:ext cx="5580048" cy="44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932724-5214-9D4E-A59F-1B1A8048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0" y="712794"/>
            <a:ext cx="9740372" cy="5854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687145" y="3491117"/>
            <a:ext cx="2111486" cy="211148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2071769" y="40734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CC4AD-8D6C-D540-80DE-011ABB6E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07" y="781050"/>
            <a:ext cx="9394985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9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932724-5214-9D4E-A59F-1B1A8048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0" y="712794"/>
            <a:ext cx="9740372" cy="5854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13014-F88B-5E44-99E3-D6B978A0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1676400"/>
            <a:ext cx="75311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82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7126A1-49DE-8C44-B0A5-0A19AF49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4" y="785446"/>
            <a:ext cx="10954440" cy="5076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12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3 de Agosto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52497-BF6B-A047-9947-7EC28B5DA47B}"/>
              </a:ext>
            </a:extLst>
          </p:cNvPr>
          <p:cNvSpPr txBox="1"/>
          <p:nvPr/>
        </p:nvSpPr>
        <p:spPr>
          <a:xfrm>
            <a:off x="8376501" y="1900217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52625-2C4D-364D-BFA2-14B54C688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54" y="554489"/>
            <a:ext cx="10358579" cy="5720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25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3 de </a:t>
            </a:r>
            <a:r>
              <a:rPr lang="en-US" sz="3200" dirty="0" err="1"/>
              <a:t>Agotsto</a:t>
            </a:r>
            <a:r>
              <a:rPr lang="en-US" sz="32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B215E-5538-6B4E-A715-247FFD2C91C3}"/>
              </a:ext>
            </a:extLst>
          </p:cNvPr>
          <p:cNvGrpSpPr/>
          <p:nvPr/>
        </p:nvGrpSpPr>
        <p:grpSpPr>
          <a:xfrm>
            <a:off x="8712469" y="4799438"/>
            <a:ext cx="1210614" cy="1648496"/>
            <a:chOff x="10742811" y="4623515"/>
            <a:chExt cx="1210614" cy="16484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6CCE17-0400-C849-B625-0604C7AF01C9}"/>
                </a:ext>
              </a:extLst>
            </p:cNvPr>
            <p:cNvSpPr/>
            <p:nvPr/>
          </p:nvSpPr>
          <p:spPr>
            <a:xfrm>
              <a:off x="10742811" y="4623515"/>
              <a:ext cx="1210614" cy="1648496"/>
            </a:xfrm>
            <a:prstGeom prst="rect">
              <a:avLst/>
            </a:prstGeom>
            <a:solidFill>
              <a:srgbClr val="0173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56B2DF-325C-C048-AF1A-964C94CF5032}"/>
                </a:ext>
              </a:extLst>
            </p:cNvPr>
            <p:cNvSpPr txBox="1"/>
            <p:nvPr/>
          </p:nvSpPr>
          <p:spPr>
            <a:xfrm>
              <a:off x="10897511" y="4770603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L" sz="3200" b="1" dirty="0">
                  <a:solidFill>
                    <a:srgbClr val="FFFFFF"/>
                  </a:solidFill>
                </a:rPr>
                <a:t>59%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0ED8B5-5BA9-9549-B460-329AFBD4F027}"/>
              </a:ext>
            </a:extLst>
          </p:cNvPr>
          <p:cNvSpPr txBox="1"/>
          <p:nvPr/>
        </p:nvSpPr>
        <p:spPr>
          <a:xfrm>
            <a:off x="10221091" y="4846572"/>
            <a:ext cx="159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total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BD21F-884B-FB44-BD13-9EAD63627A11}"/>
              </a:ext>
            </a:extLst>
          </p:cNvPr>
          <p:cNvSpPr txBox="1"/>
          <p:nvPr/>
        </p:nvSpPr>
        <p:spPr>
          <a:xfrm>
            <a:off x="10070226" y="5657180"/>
            <a:ext cx="192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CCB93-2C0F-DA4C-9C8D-E802AF7706E8}"/>
              </a:ext>
            </a:extLst>
          </p:cNvPr>
          <p:cNvSpPr/>
          <p:nvPr/>
        </p:nvSpPr>
        <p:spPr>
          <a:xfrm>
            <a:off x="8738930" y="5687957"/>
            <a:ext cx="1157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L" sz="3200" b="1" dirty="0">
                <a:solidFill>
                  <a:srgbClr val="D2D3D3"/>
                </a:solidFill>
              </a:rPr>
              <a:t>(68%)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A0AEA4-73A8-D94D-BF69-AA3D9E2FFD77}"/>
              </a:ext>
            </a:extLst>
          </p:cNvPr>
          <p:cNvSpPr/>
          <p:nvPr/>
        </p:nvSpPr>
        <p:spPr>
          <a:xfrm>
            <a:off x="8448541" y="4533363"/>
            <a:ext cx="3548687" cy="209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34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3308096" y="4993889"/>
            <a:ext cx="5575808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Vacunación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Población Total </a:t>
            </a:r>
            <a:endParaRPr lang="en-US" sz="3200" b="1" dirty="0">
              <a:solidFill>
                <a:schemeClr val="accent1"/>
              </a:solidFill>
            </a:endParaRPr>
          </a:p>
          <a:p>
            <a:pPr algn="ctr"/>
            <a:r>
              <a:rPr lang="en-US" sz="4800" b="1" dirty="0">
                <a:solidFill>
                  <a:schemeClr val="accent1"/>
                </a:solidFill>
              </a:rPr>
              <a:t>59%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completa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más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14 días)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15248" y="1059501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7356546" y="1063892"/>
            <a:ext cx="3668184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15247" y="2936178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778638" y="2936351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y BAJANDO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C8B70-4D3C-A944-A54B-12BBC1EF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92" y="799044"/>
            <a:ext cx="7037615" cy="57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17128-458A-4245-90CB-8C6AF00D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32" y="650763"/>
            <a:ext cx="9102880" cy="57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D960E4-D03C-A941-8E77-370B5252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60" y="679570"/>
            <a:ext cx="8739472" cy="577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68466-469E-2442-A87F-4D39F658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71" y="812065"/>
            <a:ext cx="7126457" cy="56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E89C2C-A1F0-EF4D-B842-244C1F51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8" y="1658526"/>
            <a:ext cx="5551202" cy="45392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7DB8569-F426-144D-B802-9A054E55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98" y="1685469"/>
            <a:ext cx="5594908" cy="4539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3275283">
            <a:off x="4361563" y="3364397"/>
            <a:ext cx="1756830" cy="8100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07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31 Julio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17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7 Agosto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2756386">
            <a:off x="9569702" y="2875508"/>
            <a:ext cx="1618310" cy="7929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4C5217-0F36-9B47-B8F2-CE3DE66B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4409"/>
            <a:ext cx="5401212" cy="4474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9A9C97-321C-6C4C-B38C-61D012C5F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828" y="1744409"/>
            <a:ext cx="5483349" cy="44744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1075861" y="3523031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0795545" y="4390549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17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31 JULIO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32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7 AGOSTO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4936840" y="3540616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4945014" y="4452466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2340682">
            <a:off x="3717057" y="3245484"/>
            <a:ext cx="1399599" cy="7621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2160592">
            <a:off x="9203642" y="2890705"/>
            <a:ext cx="1353286" cy="805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36923</TotalTime>
  <Words>416</Words>
  <Application>Microsoft Macintosh PowerPoint</Application>
  <PresentationFormat>Widescreen</PresentationFormat>
  <Paragraphs>96</Paragraphs>
  <Slides>23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267</cp:revision>
  <dcterms:created xsi:type="dcterms:W3CDTF">2021-01-30T18:55:16Z</dcterms:created>
  <dcterms:modified xsi:type="dcterms:W3CDTF">2021-08-07T21:26:46Z</dcterms:modified>
</cp:coreProperties>
</file>