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6" r:id="rId2"/>
    <p:sldId id="276" r:id="rId3"/>
    <p:sldId id="381" r:id="rId4"/>
    <p:sldId id="383" r:id="rId5"/>
    <p:sldId id="395" r:id="rId6"/>
    <p:sldId id="275" r:id="rId7"/>
    <p:sldId id="380" r:id="rId8"/>
    <p:sldId id="384" r:id="rId9"/>
    <p:sldId id="379" r:id="rId10"/>
    <p:sldId id="398" r:id="rId11"/>
    <p:sldId id="277" r:id="rId12"/>
    <p:sldId id="392" r:id="rId13"/>
    <p:sldId id="280" r:id="rId14"/>
    <p:sldId id="281" r:id="rId15"/>
    <p:sldId id="388" r:id="rId16"/>
    <p:sldId id="282" r:id="rId17"/>
    <p:sldId id="267" r:id="rId18"/>
    <p:sldId id="408" r:id="rId19"/>
    <p:sldId id="407" r:id="rId20"/>
    <p:sldId id="300" r:id="rId21"/>
    <p:sldId id="311" r:id="rId22"/>
    <p:sldId id="401" r:id="rId23"/>
    <p:sldId id="288" r:id="rId24"/>
    <p:sldId id="40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FC0"/>
    <a:srgbClr val="014B8E"/>
    <a:srgbClr val="002A51"/>
    <a:srgbClr val="0074D9"/>
    <a:srgbClr val="FF8700"/>
    <a:srgbClr val="F24754"/>
    <a:srgbClr val="3F7BAA"/>
    <a:srgbClr val="437AAB"/>
    <a:srgbClr val="F24A53"/>
    <a:srgbClr val="FF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4654"/>
  </p:normalViewPr>
  <p:slideViewPr>
    <p:cSldViewPr snapToGrid="0" snapToObjects="1">
      <p:cViewPr>
        <p:scale>
          <a:sx n="70" d="100"/>
          <a:sy n="70" d="100"/>
        </p:scale>
        <p:origin x="1712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9/4/21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2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228889" y="876693"/>
            <a:ext cx="116022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11 SEPTIEMBRE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070040" y="0"/>
            <a:ext cx="959628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confirmados</a:t>
            </a:r>
            <a:r>
              <a:rPr lang="en-US" sz="3200" dirty="0"/>
              <a:t> </a:t>
            </a:r>
            <a:r>
              <a:rPr lang="en-US" sz="3200" dirty="0" err="1"/>
              <a:t>diarios</a:t>
            </a:r>
            <a:r>
              <a:rPr lang="en-US" sz="3200" dirty="0"/>
              <a:t> por </a:t>
            </a:r>
            <a:r>
              <a:rPr lang="en-US" sz="3200" dirty="0" err="1"/>
              <a:t>millón</a:t>
            </a:r>
            <a:r>
              <a:rPr lang="en-US" sz="3200" dirty="0"/>
              <a:t> de </a:t>
            </a:r>
            <a:r>
              <a:rPr lang="en-US" sz="3200" dirty="0" err="1"/>
              <a:t>habitantes</a:t>
            </a:r>
            <a:endParaRPr lang="en-US" sz="3200" dirty="0"/>
          </a:p>
          <a:p>
            <a:pPr algn="ct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Our World in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92B328-08C1-7E49-91C6-E3DC77617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7" y="575563"/>
            <a:ext cx="8882848" cy="5842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0B693-72D4-B04C-AAA4-31E54D3C087A}"/>
              </a:ext>
            </a:extLst>
          </p:cNvPr>
          <p:cNvSpPr txBox="1"/>
          <p:nvPr/>
        </p:nvSpPr>
        <p:spPr>
          <a:xfrm>
            <a:off x="9946005" y="277836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F7BAA"/>
                </a:solidFill>
              </a:rPr>
              <a:t>Chile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2268AC-016C-F247-BA6E-7CBCA7B16FE4}"/>
              </a:ext>
            </a:extLst>
          </p:cNvPr>
          <p:cNvSpPr txBox="1"/>
          <p:nvPr/>
        </p:nvSpPr>
        <p:spPr>
          <a:xfrm>
            <a:off x="9946005" y="4538536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24754"/>
                </a:solidFill>
              </a:rPr>
              <a:t>Reino</a:t>
            </a:r>
            <a:r>
              <a:rPr lang="en-US" sz="2400" b="1" dirty="0">
                <a:solidFill>
                  <a:srgbClr val="F24754"/>
                </a:solidFill>
              </a:rPr>
              <a:t> </a:t>
            </a:r>
            <a:r>
              <a:rPr lang="en-US" sz="2400" b="1" dirty="0" err="1">
                <a:solidFill>
                  <a:srgbClr val="F24754"/>
                </a:solidFill>
              </a:rPr>
              <a:t>Unido</a:t>
            </a:r>
            <a:endParaRPr lang="en-US" sz="2400" b="1" dirty="0">
              <a:solidFill>
                <a:srgbClr val="F2475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1BB991-56F2-2F47-ADFE-00AE9E03C64A}"/>
              </a:ext>
            </a:extLst>
          </p:cNvPr>
          <p:cNvSpPr txBox="1"/>
          <p:nvPr/>
        </p:nvSpPr>
        <p:spPr>
          <a:xfrm>
            <a:off x="9923819" y="5138701"/>
            <a:ext cx="87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8700"/>
                </a:solidFill>
              </a:rPr>
              <a:t>Israel</a:t>
            </a:r>
          </a:p>
        </p:txBody>
      </p:sp>
    </p:spTree>
    <p:extLst>
      <p:ext uri="{BB962C8B-B14F-4D97-AF65-F5344CB8AC3E}">
        <p14:creationId xmlns:p14="http://schemas.microsoft.com/office/powerpoint/2010/main" val="346077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FAEE35-2C04-5846-918C-3726A743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9434"/>
            <a:ext cx="5993210" cy="4804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1410E-36BC-5348-8ED5-ABA3511377E4}"/>
              </a:ext>
            </a:extLst>
          </p:cNvPr>
          <p:cNvCxnSpPr>
            <a:cxnSpLocks/>
          </p:cNvCxnSpPr>
          <p:nvPr/>
        </p:nvCxnSpPr>
        <p:spPr>
          <a:xfrm>
            <a:off x="931737" y="1489248"/>
            <a:ext cx="48379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931737" y="4784278"/>
            <a:ext cx="4805339" cy="86975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6D12E7-379E-6749-8170-5986D13C1F23}"/>
              </a:ext>
            </a:extLst>
          </p:cNvPr>
          <p:cNvCxnSpPr>
            <a:cxnSpLocks/>
          </p:cNvCxnSpPr>
          <p:nvPr/>
        </p:nvCxnSpPr>
        <p:spPr>
          <a:xfrm>
            <a:off x="931737" y="4808142"/>
            <a:ext cx="4437432" cy="0"/>
          </a:xfrm>
          <a:prstGeom prst="line">
            <a:avLst/>
          </a:prstGeom>
          <a:ln w="38100">
            <a:solidFill>
              <a:srgbClr val="046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CEE4994-58AF-FB4D-BCD1-8803B2B2A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76858"/>
            <a:ext cx="5993210" cy="480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A3FF4-D289-7049-B4CB-61622E303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90" y="622838"/>
            <a:ext cx="7310409" cy="5860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6E268-35F6-9044-BBEF-65E754A0E8E3}"/>
              </a:ext>
            </a:extLst>
          </p:cNvPr>
          <p:cNvSpPr/>
          <p:nvPr/>
        </p:nvSpPr>
        <p:spPr>
          <a:xfrm>
            <a:off x="3999931" y="4208488"/>
            <a:ext cx="5760601" cy="9062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013DD0-C321-FB4E-A774-42C3D2BB174B}"/>
              </a:ext>
            </a:extLst>
          </p:cNvPr>
          <p:cNvCxnSpPr>
            <a:cxnSpLocks/>
          </p:cNvCxnSpPr>
          <p:nvPr/>
        </p:nvCxnSpPr>
        <p:spPr>
          <a:xfrm>
            <a:off x="3742024" y="3038820"/>
            <a:ext cx="6075634" cy="0"/>
          </a:xfrm>
          <a:prstGeom prst="line">
            <a:avLst/>
          </a:prstGeom>
          <a:ln w="38100">
            <a:solidFill>
              <a:srgbClr val="046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0E0D70-6795-794C-A2B8-8F3DF7327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7" y="1457382"/>
            <a:ext cx="5949799" cy="47697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550FE9-CFC5-4649-A786-7B883F55A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976" y="1485370"/>
            <a:ext cx="5949799" cy="476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46FD01-493C-5E42-BFFC-DCD7BF8A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76" y="681744"/>
            <a:ext cx="9421935" cy="57165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657AA7-39EF-2F4B-B8EE-17C946B3D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781050"/>
            <a:ext cx="8928100" cy="553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19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557E01C-B318-7447-91DC-468845576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15" y="840685"/>
            <a:ext cx="11488615" cy="548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CBB248-694F-574F-8B76-4BA075FDD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64" y="889907"/>
            <a:ext cx="11375134" cy="50781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10107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10 de </a:t>
            </a:r>
            <a:r>
              <a:rPr lang="en-US" sz="3200" dirty="0" err="1"/>
              <a:t>Septiembre</a:t>
            </a:r>
            <a:r>
              <a:rPr lang="en-US" sz="3200" dirty="0"/>
              <a:t>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Fuente: Repositorio de Datos COVID19, Ministerio de Ciencia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151DD-0CCE-D44A-A37A-8D1F0745E16A}"/>
              </a:ext>
            </a:extLst>
          </p:cNvPr>
          <p:cNvSpPr txBox="1"/>
          <p:nvPr/>
        </p:nvSpPr>
        <p:spPr>
          <a:xfrm>
            <a:off x="8404113" y="3469822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14B8E"/>
                </a:solidFill>
              </a:rPr>
              <a:t>(≈69% del total)</a:t>
            </a:r>
          </a:p>
        </p:txBody>
      </p:sp>
    </p:spTree>
    <p:extLst>
      <p:ext uri="{BB962C8B-B14F-4D97-AF65-F5344CB8AC3E}">
        <p14:creationId xmlns:p14="http://schemas.microsoft.com/office/powerpoint/2010/main" val="3304288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0" y="11792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Cobertura</a:t>
            </a:r>
            <a:r>
              <a:rPr lang="en-US" sz="3200" dirty="0"/>
              <a:t> de </a:t>
            </a:r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3 de </a:t>
            </a:r>
            <a:r>
              <a:rPr lang="en-US" sz="3200" dirty="0" err="1"/>
              <a:t>Septiembre</a:t>
            </a:r>
            <a:r>
              <a:rPr lang="en-US" sz="3200" dirty="0"/>
              <a:t> de 2021</a:t>
            </a:r>
          </a:p>
          <a:p>
            <a:pPr algn="ctr"/>
            <a:r>
              <a:rPr lang="en-US" sz="2400" i="1" dirty="0" err="1"/>
              <a:t>Dosis</a:t>
            </a:r>
            <a:r>
              <a:rPr lang="en-US" sz="2400" i="1" dirty="0"/>
              <a:t> </a:t>
            </a:r>
            <a:r>
              <a:rPr lang="en-US" sz="2400" i="1" dirty="0" err="1"/>
              <a:t>completa</a:t>
            </a:r>
            <a:r>
              <a:rPr lang="en-US" sz="2400" i="1" dirty="0"/>
              <a:t> (2 </a:t>
            </a:r>
            <a:r>
              <a:rPr lang="en-US" sz="2400" i="1" dirty="0" err="1"/>
              <a:t>dosis</a:t>
            </a:r>
            <a:r>
              <a:rPr lang="en-US" sz="2400" i="1" dirty="0"/>
              <a:t> o </a:t>
            </a:r>
            <a:r>
              <a:rPr lang="en-US" sz="2400" i="1" dirty="0" err="1"/>
              <a:t>dosis</a:t>
            </a:r>
            <a:r>
              <a:rPr lang="en-US" sz="2400" i="1" dirty="0"/>
              <a:t> </a:t>
            </a:r>
            <a:r>
              <a:rPr lang="en-US" sz="2400" i="1" dirty="0" err="1"/>
              <a:t>única</a:t>
            </a:r>
            <a:r>
              <a:rPr lang="en-US" sz="2400" i="1" dirty="0"/>
              <a:t>) por </a:t>
            </a:r>
            <a:r>
              <a:rPr lang="en-US" sz="2400" i="1" dirty="0" err="1"/>
              <a:t>grupo</a:t>
            </a:r>
            <a:r>
              <a:rPr lang="en-US" sz="2400" i="1" dirty="0"/>
              <a:t> de </a:t>
            </a:r>
            <a:r>
              <a:rPr lang="en-US" sz="2400" i="1" dirty="0" err="1"/>
              <a:t>edad</a:t>
            </a:r>
            <a:endParaRPr lang="en-US" sz="2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D8E5E2-191A-874F-B2B2-02B0E32E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198" y="1191489"/>
            <a:ext cx="9892849" cy="50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83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437AAB"/>
                </a:solidFill>
              </a:rPr>
              <a:t>MEDIO</a:t>
            </a:r>
            <a:r>
              <a:rPr lang="en-US" sz="2800" dirty="0"/>
              <a:t> 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7403438" y="1614877"/>
            <a:ext cx="3668184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437AAB"/>
                </a:solidFill>
              </a:rPr>
              <a:t>MEDIO</a:t>
            </a:r>
            <a:r>
              <a:rPr lang="en-US" sz="2800" dirty="0"/>
              <a:t> 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ECBB4-E74F-9C41-A494-035716E56675}"/>
              </a:ext>
            </a:extLst>
          </p:cNvPr>
          <p:cNvSpPr/>
          <p:nvPr/>
        </p:nvSpPr>
        <p:spPr>
          <a:xfrm>
            <a:off x="462139" y="3487163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Casos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437AAB"/>
                </a:solidFill>
              </a:rPr>
              <a:t>MEDIO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6825530" y="348733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Positividad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BAJO y BAJANDO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7BEE-2B98-CE4A-BAF7-2EA9E213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2A3D-1795-5546-9838-20FC45016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7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37C74-14E5-5742-AD80-A9D573766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417" y="799044"/>
            <a:ext cx="6955166" cy="561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39C14-0428-F748-B6F0-5A19BAF9B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028" y="902794"/>
            <a:ext cx="8613321" cy="556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48D698-E658-A641-9C15-456F6199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56" y="539520"/>
            <a:ext cx="8939893" cy="577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5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D9DB2E-367A-684D-B36B-4ECBBC090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585" y="744138"/>
            <a:ext cx="7064829" cy="566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316F0D-11FE-D343-B013-4FFF16620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832" y="1614879"/>
            <a:ext cx="6108168" cy="48967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1D850B7-4A19-164A-B01C-3C902258F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9" y="1586635"/>
            <a:ext cx="6094497" cy="49550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1998421">
            <a:off x="4184186" y="4143698"/>
            <a:ext cx="1557992" cy="8100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72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4 SEPTIEMBRE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84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11 SEPTIEMBRE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1741236">
            <a:off x="9517918" y="4045663"/>
            <a:ext cx="1430581" cy="925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FEA23-34FD-D04C-BF05-DF9EABFFA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87" y="1621076"/>
            <a:ext cx="5717814" cy="4583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32B4B1-7AE0-0E45-A8F0-9335D42C4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3" y="1874663"/>
            <a:ext cx="5183018" cy="4213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9AB436-862D-F549-BF03-199DAF2BC156}"/>
              </a:ext>
            </a:extLst>
          </p:cNvPr>
          <p:cNvSpPr txBox="1"/>
          <p:nvPr/>
        </p:nvSpPr>
        <p:spPr>
          <a:xfrm>
            <a:off x="11008418" y="4275620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E3C4-B998-3E4E-8A0C-F594138DC374}"/>
              </a:ext>
            </a:extLst>
          </p:cNvPr>
          <p:cNvSpPr txBox="1"/>
          <p:nvPr/>
        </p:nvSpPr>
        <p:spPr>
          <a:xfrm>
            <a:off x="11008418" y="5035618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496276" y="0"/>
            <a:ext cx="874380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609617" y="1178877"/>
            <a:ext cx="472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4 SEPTIEMBRE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2B761-C9EF-CE47-899B-3F0007783CF7}"/>
              </a:ext>
            </a:extLst>
          </p:cNvPr>
          <p:cNvSpPr txBox="1"/>
          <p:nvPr/>
        </p:nvSpPr>
        <p:spPr>
          <a:xfrm>
            <a:off x="6563611" y="1176051"/>
            <a:ext cx="484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11 SEPTIEMBRE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B63C6-86C5-6740-AD3A-68ABCA83A2B2}"/>
              </a:ext>
            </a:extLst>
          </p:cNvPr>
          <p:cNvSpPr txBox="1"/>
          <p:nvPr/>
        </p:nvSpPr>
        <p:spPr>
          <a:xfrm>
            <a:off x="5008617" y="4091832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8D539-0759-D746-A410-35BDC428CCFE}"/>
              </a:ext>
            </a:extLst>
          </p:cNvPr>
          <p:cNvSpPr txBox="1"/>
          <p:nvPr/>
        </p:nvSpPr>
        <p:spPr>
          <a:xfrm>
            <a:off x="5016791" y="4841062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BD76F9-81AD-FA4E-9103-9C564CEC8379}"/>
              </a:ext>
            </a:extLst>
          </p:cNvPr>
          <p:cNvSpPr/>
          <p:nvPr/>
        </p:nvSpPr>
        <p:spPr>
          <a:xfrm rot="1424736">
            <a:off x="3588234" y="4138952"/>
            <a:ext cx="1349125" cy="67815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D5B06C-C31C-6641-A3E1-1712BF4C00AB}"/>
              </a:ext>
            </a:extLst>
          </p:cNvPr>
          <p:cNvSpPr/>
          <p:nvPr/>
        </p:nvSpPr>
        <p:spPr>
          <a:xfrm rot="1154924">
            <a:off x="9168269" y="3989617"/>
            <a:ext cx="1243343" cy="7878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48039</TotalTime>
  <Words>435</Words>
  <Application>Microsoft Macintosh PowerPoint</Application>
  <PresentationFormat>Widescreen</PresentationFormat>
  <Paragraphs>89</Paragraphs>
  <Slides>24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287</cp:revision>
  <dcterms:created xsi:type="dcterms:W3CDTF">2021-01-30T18:55:16Z</dcterms:created>
  <dcterms:modified xsi:type="dcterms:W3CDTF">2021-09-11T21:24:43Z</dcterms:modified>
</cp:coreProperties>
</file>