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6" r:id="rId2"/>
    <p:sldId id="276" r:id="rId3"/>
    <p:sldId id="381" r:id="rId4"/>
    <p:sldId id="383" r:id="rId5"/>
    <p:sldId id="395" r:id="rId6"/>
    <p:sldId id="275" r:id="rId7"/>
    <p:sldId id="380" r:id="rId8"/>
    <p:sldId id="384" r:id="rId9"/>
    <p:sldId id="379" r:id="rId10"/>
    <p:sldId id="398" r:id="rId11"/>
    <p:sldId id="277" r:id="rId12"/>
    <p:sldId id="392" r:id="rId13"/>
    <p:sldId id="280" r:id="rId14"/>
    <p:sldId id="281" r:id="rId15"/>
    <p:sldId id="388" r:id="rId16"/>
    <p:sldId id="282" r:id="rId17"/>
    <p:sldId id="267" r:id="rId18"/>
    <p:sldId id="407" r:id="rId19"/>
    <p:sldId id="300" r:id="rId20"/>
    <p:sldId id="311" r:id="rId21"/>
    <p:sldId id="401" r:id="rId22"/>
    <p:sldId id="288" r:id="rId23"/>
    <p:sldId id="4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7C"/>
    <a:srgbClr val="046FC0"/>
    <a:srgbClr val="014B8E"/>
    <a:srgbClr val="002A51"/>
    <a:srgbClr val="0074D9"/>
    <a:srgbClr val="FF8700"/>
    <a:srgbClr val="F24754"/>
    <a:srgbClr val="3F7BAA"/>
    <a:srgbClr val="437AAB"/>
    <a:srgbClr val="F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54"/>
  </p:normalViewPr>
  <p:slideViewPr>
    <p:cSldViewPr snapToGrid="0" snapToObjects="1">
      <p:cViewPr varScale="1">
        <p:scale>
          <a:sx n="78" d="100"/>
          <a:sy n="78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228889" y="876693"/>
            <a:ext cx="116022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18 SEPTIEMBRE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070040" y="0"/>
            <a:ext cx="95962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confirmados</a:t>
            </a:r>
            <a:r>
              <a:rPr lang="en-US" sz="3200" dirty="0"/>
              <a:t> </a:t>
            </a:r>
            <a:r>
              <a:rPr lang="en-US" sz="3200" dirty="0" err="1"/>
              <a:t>diarios</a:t>
            </a:r>
            <a:r>
              <a:rPr lang="en-US" sz="3200" dirty="0"/>
              <a:t> por </a:t>
            </a:r>
            <a:r>
              <a:rPr lang="en-US" sz="3200" dirty="0" err="1"/>
              <a:t>millón</a:t>
            </a:r>
            <a:r>
              <a:rPr lang="en-US" sz="3200" dirty="0"/>
              <a:t> de </a:t>
            </a:r>
            <a:r>
              <a:rPr lang="en-US" sz="3200" dirty="0" err="1"/>
              <a:t>habitantes</a:t>
            </a:r>
            <a:endParaRPr lang="en-US" sz="3200" dirty="0"/>
          </a:p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B328-08C1-7E49-91C6-E3DC7761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7" y="575563"/>
            <a:ext cx="8882848" cy="584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0B693-72D4-B04C-AAA4-31E54D3C087A}"/>
              </a:ext>
            </a:extLst>
          </p:cNvPr>
          <p:cNvSpPr txBox="1"/>
          <p:nvPr/>
        </p:nvSpPr>
        <p:spPr>
          <a:xfrm>
            <a:off x="9946005" y="277836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F7BAA"/>
                </a:solidFill>
              </a:rPr>
              <a:t>Chile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68AC-016C-F247-BA6E-7CBCA7B16FE4}"/>
              </a:ext>
            </a:extLst>
          </p:cNvPr>
          <p:cNvSpPr txBox="1"/>
          <p:nvPr/>
        </p:nvSpPr>
        <p:spPr>
          <a:xfrm>
            <a:off x="9946005" y="4538536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24754"/>
                </a:solidFill>
              </a:rPr>
              <a:t>Reino</a:t>
            </a:r>
            <a:r>
              <a:rPr lang="en-US" sz="2400" b="1" dirty="0">
                <a:solidFill>
                  <a:srgbClr val="F24754"/>
                </a:solidFill>
              </a:rPr>
              <a:t> </a:t>
            </a:r>
            <a:r>
              <a:rPr lang="en-US" sz="2400" b="1" dirty="0" err="1">
                <a:solidFill>
                  <a:srgbClr val="F24754"/>
                </a:solidFill>
              </a:rPr>
              <a:t>Unido</a:t>
            </a:r>
            <a:endParaRPr lang="en-US" sz="2400" b="1" dirty="0">
              <a:solidFill>
                <a:srgbClr val="F2475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BB991-56F2-2F47-ADFE-00AE9E03C64A}"/>
              </a:ext>
            </a:extLst>
          </p:cNvPr>
          <p:cNvSpPr txBox="1"/>
          <p:nvPr/>
        </p:nvSpPr>
        <p:spPr>
          <a:xfrm>
            <a:off x="9923819" y="5138701"/>
            <a:ext cx="87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8700"/>
                </a:solidFill>
              </a:rPr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34607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C4F6B-5561-6A4C-BF76-46F6E1B2B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" y="1417057"/>
            <a:ext cx="6128940" cy="4874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57859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0DDB6-D212-E84D-9F03-A65A8ADB10D3}"/>
              </a:ext>
            </a:extLst>
          </p:cNvPr>
          <p:cNvSpPr/>
          <p:nvPr/>
        </p:nvSpPr>
        <p:spPr>
          <a:xfrm>
            <a:off x="931737" y="4784278"/>
            <a:ext cx="4805339" cy="86975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6D12E7-379E-6749-8170-5986D13C1F23}"/>
              </a:ext>
            </a:extLst>
          </p:cNvPr>
          <p:cNvCxnSpPr>
            <a:cxnSpLocks/>
          </p:cNvCxnSpPr>
          <p:nvPr/>
        </p:nvCxnSpPr>
        <p:spPr>
          <a:xfrm>
            <a:off x="878237" y="4619741"/>
            <a:ext cx="4858839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45EE904-E988-084A-A694-0C0383AD6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050" y="1417057"/>
            <a:ext cx="6128940" cy="48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58FE1-C42B-864A-8D40-A037AA8B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459016"/>
            <a:ext cx="7632700" cy="607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6E268-35F6-9044-BBEF-65E754A0E8E3}"/>
              </a:ext>
            </a:extLst>
          </p:cNvPr>
          <p:cNvSpPr/>
          <p:nvPr/>
        </p:nvSpPr>
        <p:spPr>
          <a:xfrm>
            <a:off x="3999931" y="4208488"/>
            <a:ext cx="5760601" cy="9062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13DD0-C321-FB4E-A774-42C3D2BB174B}"/>
              </a:ext>
            </a:extLst>
          </p:cNvPr>
          <p:cNvCxnSpPr>
            <a:cxnSpLocks/>
          </p:cNvCxnSpPr>
          <p:nvPr/>
        </p:nvCxnSpPr>
        <p:spPr>
          <a:xfrm>
            <a:off x="3382795" y="2173408"/>
            <a:ext cx="6075634" cy="0"/>
          </a:xfrm>
          <a:prstGeom prst="line">
            <a:avLst/>
          </a:prstGeom>
          <a:ln w="38100">
            <a:solidFill>
              <a:srgbClr val="046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787736" y="103675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C99D6-696F-EB4A-80F3-7EABCF54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0" y="1666866"/>
            <a:ext cx="5949799" cy="4732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0E558-D6A4-5F44-BF52-BE638D94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666866"/>
            <a:ext cx="5949799" cy="47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8777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POR REGIONES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671598" y="196275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EVOLUCIÓN DE POSITIVIDAD E INCIDENCIA EN ÚLTIMA SEMANA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190230-E8F4-8A41-B234-5B31C9D2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4" y="781050"/>
            <a:ext cx="9089571" cy="566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96EFC40-80C3-DE49-8838-864A7983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0" y="788774"/>
            <a:ext cx="10967357" cy="56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476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VACUNACIÓN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A118E-BC43-F144-BECA-02624561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5" y="862567"/>
            <a:ext cx="11416918" cy="5070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10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17 de </a:t>
            </a:r>
            <a:r>
              <a:rPr lang="en-US" sz="3200" dirty="0" err="1"/>
              <a:t>Septiembre</a:t>
            </a:r>
            <a:r>
              <a:rPr lang="en-US" sz="3200" dirty="0"/>
              <a:t> de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Fuente: Repositorio de Datos COVID19, Ministerio de Ciencia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51DD-0CCE-D44A-A37A-8D1F0745E16A}"/>
              </a:ext>
            </a:extLst>
          </p:cNvPr>
          <p:cNvSpPr txBox="1"/>
          <p:nvPr/>
        </p:nvSpPr>
        <p:spPr>
          <a:xfrm>
            <a:off x="8294419" y="3398031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417C"/>
                </a:solidFill>
              </a:rPr>
              <a:t>(≈70% del total)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6A03C-0836-D645-8EB4-EB633E637DE7}"/>
              </a:ext>
            </a:extLst>
          </p:cNvPr>
          <p:cNvSpPr txBox="1"/>
          <p:nvPr/>
        </p:nvSpPr>
        <p:spPr>
          <a:xfrm>
            <a:off x="2743200" y="5933496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Nota: Población total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ajustada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2021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proyección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INE</a:t>
            </a:r>
          </a:p>
        </p:txBody>
      </p:sp>
    </p:spTree>
    <p:extLst>
      <p:ext uri="{BB962C8B-B14F-4D97-AF65-F5344CB8AC3E}">
        <p14:creationId xmlns:p14="http://schemas.microsoft.com/office/powerpoint/2010/main" val="330428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Cobertura</a:t>
            </a:r>
            <a:r>
              <a:rPr lang="en-US" sz="3100" dirty="0"/>
              <a:t> de </a:t>
            </a:r>
            <a:r>
              <a:rPr lang="en-US" sz="3100" dirty="0" err="1"/>
              <a:t>Vacunación</a:t>
            </a:r>
            <a:r>
              <a:rPr lang="en-US" sz="3100" dirty="0"/>
              <a:t> COVID-19 </a:t>
            </a:r>
            <a:r>
              <a:rPr lang="en-US" sz="3100" dirty="0" err="1"/>
              <a:t>en</a:t>
            </a:r>
            <a:r>
              <a:rPr lang="en-US" sz="3100" dirty="0"/>
              <a:t> Chile al 17 de </a:t>
            </a:r>
            <a:r>
              <a:rPr lang="en-US" sz="3100" dirty="0" err="1"/>
              <a:t>Septiembre</a:t>
            </a:r>
            <a:r>
              <a:rPr lang="en-US" sz="3100" dirty="0"/>
              <a:t> de 2021</a:t>
            </a:r>
          </a:p>
          <a:p>
            <a:pPr algn="ctr"/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completa</a:t>
            </a:r>
            <a:r>
              <a:rPr lang="en-US" sz="2400" i="1" dirty="0"/>
              <a:t> (2 </a:t>
            </a:r>
            <a:r>
              <a:rPr lang="en-US" sz="2400" i="1" dirty="0" err="1"/>
              <a:t>dosis</a:t>
            </a:r>
            <a:r>
              <a:rPr lang="en-US" sz="2400" i="1" dirty="0"/>
              <a:t> o </a:t>
            </a:r>
            <a:r>
              <a:rPr lang="en-US" sz="2400" i="1" dirty="0" err="1"/>
              <a:t>dosis</a:t>
            </a:r>
            <a:r>
              <a:rPr lang="en-US" sz="2400" i="1" dirty="0"/>
              <a:t> </a:t>
            </a:r>
            <a:r>
              <a:rPr lang="en-US" sz="2400" i="1" dirty="0" err="1"/>
              <a:t>única</a:t>
            </a:r>
            <a:r>
              <a:rPr lang="en-US" sz="2400" i="1" dirty="0"/>
              <a:t>) por </a:t>
            </a:r>
            <a:r>
              <a:rPr lang="en-US" sz="2400" i="1" dirty="0" err="1"/>
              <a:t>grupo</a:t>
            </a:r>
            <a:r>
              <a:rPr lang="en-US" sz="2400" i="1" dirty="0"/>
              <a:t> de </a:t>
            </a:r>
            <a:r>
              <a:rPr lang="en-US" sz="2400" i="1" dirty="0" err="1"/>
              <a:t>edad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A4CA-3BDA-DF46-9B7F-0A23EBAA1D10}"/>
              </a:ext>
            </a:extLst>
          </p:cNvPr>
          <p:cNvSpPr txBox="1"/>
          <p:nvPr/>
        </p:nvSpPr>
        <p:spPr>
          <a:xfrm>
            <a:off x="10236200" y="39950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DD02C-5965-4141-88C9-804194F7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7" y="1140278"/>
            <a:ext cx="10163793" cy="49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4156518" y="0"/>
            <a:ext cx="447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RESUMEN SEMANAL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63C90-DCF1-FF43-ADFA-D8F0C39EA90F}"/>
              </a:ext>
            </a:extLst>
          </p:cNvPr>
          <p:cNvSpPr/>
          <p:nvPr/>
        </p:nvSpPr>
        <p:spPr>
          <a:xfrm>
            <a:off x="462140" y="161048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Hospitalizaciones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UCI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C3ADC-F344-EC47-BE69-A5C7C2F032A1}"/>
              </a:ext>
            </a:extLst>
          </p:cNvPr>
          <p:cNvSpPr/>
          <p:nvPr/>
        </p:nvSpPr>
        <p:spPr>
          <a:xfrm>
            <a:off x="7403438" y="1614877"/>
            <a:ext cx="3668184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Fallecidos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</a:t>
            </a:r>
            <a:r>
              <a:rPr lang="en-US" sz="2800" dirty="0"/>
              <a:t> 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ECBB4-E74F-9C41-A494-035716E56675}"/>
              </a:ext>
            </a:extLst>
          </p:cNvPr>
          <p:cNvSpPr/>
          <p:nvPr/>
        </p:nvSpPr>
        <p:spPr>
          <a:xfrm>
            <a:off x="462139" y="3487163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rgbClr val="437AAB"/>
                </a:solidFill>
              </a:rPr>
              <a:t>MEDIO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BAJANDO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1E62D-18FC-C040-AC7D-3ACBA4D09B8E}"/>
              </a:ext>
            </a:extLst>
          </p:cNvPr>
          <p:cNvSpPr/>
          <p:nvPr/>
        </p:nvSpPr>
        <p:spPr>
          <a:xfrm>
            <a:off x="6825530" y="3487336"/>
            <a:ext cx="4824000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Positividad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semanal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BAJO y BAJANDO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BEE-2B98-CE4A-BAF7-2EA9E213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2A3D-1795-5546-9838-20FC4501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45674-FAC2-5847-A844-E378B874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43" y="938229"/>
            <a:ext cx="6872514" cy="54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7C677-4A08-F44E-B725-05D266E5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14" y="813382"/>
            <a:ext cx="8831036" cy="56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581445" y="65988"/>
            <a:ext cx="1051467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y no COVID19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73514-A7F8-3149-A3F9-C47E4D7C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70" y="650763"/>
            <a:ext cx="9493748" cy="59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060448" y="-11019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80CB1-77E9-C14D-A0EF-5B95A35B9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597" y="750911"/>
            <a:ext cx="7231694" cy="57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9E16C-77F7-1244-B850-A2BD71A55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95" y="1651847"/>
            <a:ext cx="5752775" cy="4699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16F0D-11FE-D343-B013-4FFF16620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7" y="1553353"/>
            <a:ext cx="6108168" cy="4896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571089" y="0"/>
            <a:ext cx="1059418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CONFIRMADO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2BB991-6941-1A4A-9265-662258EBE0EB}"/>
              </a:ext>
            </a:extLst>
          </p:cNvPr>
          <p:cNvSpPr/>
          <p:nvPr/>
        </p:nvSpPr>
        <p:spPr>
          <a:xfrm rot="1787998">
            <a:off x="4102125" y="4425050"/>
            <a:ext cx="1557992" cy="81008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1404987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AB501-A2DF-7D4D-9D96-886CF39AED60}"/>
              </a:ext>
            </a:extLst>
          </p:cNvPr>
          <p:cNvSpPr txBox="1"/>
          <p:nvPr/>
        </p:nvSpPr>
        <p:spPr>
          <a:xfrm>
            <a:off x="7276596" y="1069064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18 SEPTIEMBRE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09BFD-0979-8C4D-A7A6-77983F117BFC}"/>
              </a:ext>
            </a:extLst>
          </p:cNvPr>
          <p:cNvSpPr/>
          <p:nvPr/>
        </p:nvSpPr>
        <p:spPr>
          <a:xfrm rot="1741236">
            <a:off x="9517918" y="4045663"/>
            <a:ext cx="1430581" cy="92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FEA23-34FD-D04C-BF05-DF9EABFF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87" y="1621076"/>
            <a:ext cx="5717814" cy="4583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32B4B1-7AE0-0E45-A8F0-9335D42C4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" y="1874663"/>
            <a:ext cx="5183018" cy="4213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9AB436-862D-F549-BF03-199DAF2BC156}"/>
              </a:ext>
            </a:extLst>
          </p:cNvPr>
          <p:cNvSpPr txBox="1"/>
          <p:nvPr/>
        </p:nvSpPr>
        <p:spPr>
          <a:xfrm>
            <a:off x="11008418" y="4275620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0CE3C4-B998-3E4E-8A0C-F594138DC374}"/>
              </a:ext>
            </a:extLst>
          </p:cNvPr>
          <p:cNvSpPr txBox="1"/>
          <p:nvPr/>
        </p:nvSpPr>
        <p:spPr>
          <a:xfrm>
            <a:off x="11008418" y="5035618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496276" y="0"/>
            <a:ext cx="874380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FALLECIMIENTO </a:t>
            </a:r>
            <a:r>
              <a:rPr lang="en-US" sz="2400" dirty="0"/>
              <a:t>con COVID19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5D883-1E1E-4848-8447-102EDC36F109}"/>
              </a:ext>
            </a:extLst>
          </p:cNvPr>
          <p:cNvSpPr txBox="1"/>
          <p:nvPr/>
        </p:nvSpPr>
        <p:spPr>
          <a:xfrm>
            <a:off x="609617" y="1178877"/>
            <a:ext cx="472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4 SEPTIEMBRE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2B761-C9EF-CE47-899B-3F0007783CF7}"/>
              </a:ext>
            </a:extLst>
          </p:cNvPr>
          <p:cNvSpPr txBox="1"/>
          <p:nvPr/>
        </p:nvSpPr>
        <p:spPr>
          <a:xfrm>
            <a:off x="6563611" y="1176051"/>
            <a:ext cx="48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DATOS REPORTADOS EL SABADO 11 SEPTIEMBRE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B63C6-86C5-6740-AD3A-68ABCA83A2B2}"/>
              </a:ext>
            </a:extLst>
          </p:cNvPr>
          <p:cNvSpPr txBox="1"/>
          <p:nvPr/>
        </p:nvSpPr>
        <p:spPr>
          <a:xfrm>
            <a:off x="5008617" y="4091832"/>
            <a:ext cx="111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DA02B"/>
                </a:solidFill>
              </a:rPr>
              <a:t>Total </a:t>
            </a:r>
          </a:p>
          <a:p>
            <a:r>
              <a:rPr lang="en-US" b="1" dirty="0" err="1">
                <a:solidFill>
                  <a:srgbClr val="2DA02B"/>
                </a:solidFill>
              </a:rPr>
              <a:t>Fallecidos</a:t>
            </a:r>
            <a:endParaRPr lang="en-US" b="1" dirty="0">
              <a:solidFill>
                <a:srgbClr val="2DA02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8D539-0759-D746-A410-35BDC428CCFE}"/>
              </a:ext>
            </a:extLst>
          </p:cNvPr>
          <p:cNvSpPr txBox="1"/>
          <p:nvPr/>
        </p:nvSpPr>
        <p:spPr>
          <a:xfrm>
            <a:off x="5016791" y="4841062"/>
            <a:ext cx="140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00E"/>
                </a:solidFill>
              </a:rPr>
              <a:t>Fallecidos</a:t>
            </a:r>
            <a:r>
              <a:rPr lang="en-US" b="1" dirty="0">
                <a:solidFill>
                  <a:srgbClr val="FF800E"/>
                </a:solidFill>
              </a:rPr>
              <a:t> </a:t>
            </a:r>
          </a:p>
          <a:p>
            <a:r>
              <a:rPr lang="en-US" b="1" dirty="0" err="1">
                <a:solidFill>
                  <a:srgbClr val="FF800E"/>
                </a:solidFill>
              </a:rPr>
              <a:t>Confirmados</a:t>
            </a:r>
            <a:endParaRPr lang="en-US" b="1" dirty="0">
              <a:solidFill>
                <a:srgbClr val="FF800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BD76F9-81AD-FA4E-9103-9C564CEC8379}"/>
              </a:ext>
            </a:extLst>
          </p:cNvPr>
          <p:cNvSpPr/>
          <p:nvPr/>
        </p:nvSpPr>
        <p:spPr>
          <a:xfrm rot="1424736">
            <a:off x="3588234" y="4138952"/>
            <a:ext cx="1349125" cy="67815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D5B06C-C31C-6641-A3E1-1712BF4C00AB}"/>
              </a:ext>
            </a:extLst>
          </p:cNvPr>
          <p:cNvSpPr/>
          <p:nvPr/>
        </p:nvSpPr>
        <p:spPr>
          <a:xfrm rot="1154924">
            <a:off x="9168269" y="3989617"/>
            <a:ext cx="1243343" cy="787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48411</TotalTime>
  <Words>438</Words>
  <Application>Microsoft Macintosh PowerPoint</Application>
  <PresentationFormat>Widescreen</PresentationFormat>
  <Paragraphs>89</Paragraphs>
  <Slides>23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289</cp:revision>
  <dcterms:created xsi:type="dcterms:W3CDTF">2021-01-30T18:55:16Z</dcterms:created>
  <dcterms:modified xsi:type="dcterms:W3CDTF">2021-09-18T20:34:33Z</dcterms:modified>
</cp:coreProperties>
</file>