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66" r:id="rId2"/>
    <p:sldId id="276" r:id="rId3"/>
    <p:sldId id="381" r:id="rId4"/>
    <p:sldId id="471" r:id="rId5"/>
    <p:sldId id="275" r:id="rId6"/>
    <p:sldId id="380" r:id="rId7"/>
    <p:sldId id="468" r:id="rId8"/>
    <p:sldId id="472" r:id="rId9"/>
    <p:sldId id="277" r:id="rId10"/>
    <p:sldId id="449" r:id="rId11"/>
    <p:sldId id="469" r:id="rId12"/>
    <p:sldId id="426" r:id="rId13"/>
    <p:sldId id="280" r:id="rId14"/>
    <p:sldId id="281" r:id="rId15"/>
    <p:sldId id="417" r:id="rId16"/>
    <p:sldId id="431" r:id="rId17"/>
    <p:sldId id="438" r:id="rId18"/>
    <p:sldId id="407" r:id="rId19"/>
    <p:sldId id="288" r:id="rId20"/>
    <p:sldId id="300" r:id="rId21"/>
    <p:sldId id="451" r:id="rId22"/>
    <p:sldId id="470" r:id="rId23"/>
    <p:sldId id="42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F"/>
    <a:srgbClr val="FFB773"/>
    <a:srgbClr val="8DAFCD"/>
    <a:srgbClr val="FE0102"/>
    <a:srgbClr val="FE0000"/>
    <a:srgbClr val="0802F6"/>
    <a:srgbClr val="3030FE"/>
    <a:srgbClr val="6EBE48"/>
    <a:srgbClr val="ECF850"/>
    <a:srgbClr val="FC63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/>
    <p:restoredTop sz="94626"/>
  </p:normalViewPr>
  <p:slideViewPr>
    <p:cSldViewPr snapToGrid="0" snapToObjects="1">
      <p:cViewPr varScale="1">
        <p:scale>
          <a:sx n="109" d="100"/>
          <a:sy n="109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4/9/22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75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87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3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21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620047" y="876693"/>
            <a:ext cx="881997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9 ABRIL 2022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88F03C-8A02-A54F-99DD-209B1E6BF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485" y="712975"/>
            <a:ext cx="7707029" cy="573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3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9D22C7-6238-6E46-ACAF-5334DBA52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029" y="712975"/>
            <a:ext cx="7772400" cy="568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14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606898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confirmados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C3DFB6-519E-F842-AF17-4233392AD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8" y="1600046"/>
            <a:ext cx="6100542" cy="44899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303B9A-4B63-D54C-80AA-9F768B393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00047"/>
            <a:ext cx="6085851" cy="448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6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D68490-9A31-4046-B802-5F7B599F3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589" y="584775"/>
            <a:ext cx="7758821" cy="586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813322" y="93906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79CC23-50D3-EA47-BD28-BBB1AB11F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4" y="1394489"/>
            <a:ext cx="5950475" cy="45244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C673AF-6520-A24B-AEB6-2B80E335C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385" y="1394489"/>
            <a:ext cx="5977392" cy="45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3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570612" y="2790624"/>
            <a:ext cx="7050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SITUACIÓN REGIONAL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0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3098336" y="28135"/>
            <a:ext cx="5995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9 Abril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9901E9-0900-434E-9643-F4AD8CFA1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669985"/>
            <a:ext cx="11669486" cy="577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18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7BE2113B-262C-D24D-A083-F8600576B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92" y="887283"/>
            <a:ext cx="10085614" cy="539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63C90-DCF1-FF43-ADFA-D8F0C39EA90F}"/>
              </a:ext>
            </a:extLst>
          </p:cNvPr>
          <p:cNvSpPr/>
          <p:nvPr/>
        </p:nvSpPr>
        <p:spPr>
          <a:xfrm>
            <a:off x="462140" y="1610486"/>
            <a:ext cx="4824000" cy="215443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Hospitalizaciones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UCI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chemeClr val="accent1"/>
                </a:solidFill>
              </a:rPr>
              <a:t>1,3 </a:t>
            </a:r>
            <a:r>
              <a:rPr lang="en-US" sz="2800" b="1" dirty="0" err="1">
                <a:solidFill>
                  <a:schemeClr val="accent1"/>
                </a:solidFill>
              </a:rPr>
              <a:t>veces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cifras</a:t>
            </a:r>
            <a:r>
              <a:rPr lang="en-US" sz="2800" b="1" dirty="0">
                <a:solidFill>
                  <a:schemeClr val="accent1"/>
                </a:solidFill>
              </a:rPr>
              <a:t> de Oct 2021</a:t>
            </a:r>
          </a:p>
          <a:p>
            <a:pPr algn="ctr"/>
            <a:endParaRPr lang="en-US" sz="2800" b="1" dirty="0">
              <a:solidFill>
                <a:schemeClr val="accent6"/>
              </a:solidFill>
            </a:endParaRPr>
          </a:p>
          <a:p>
            <a:pPr algn="ctr"/>
            <a:r>
              <a:rPr lang="en-US" sz="2800" b="1" dirty="0">
                <a:solidFill>
                  <a:schemeClr val="accent6"/>
                </a:solidFill>
              </a:rPr>
              <a:t>BAJANDO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C3ADC-F344-EC47-BE69-A5C7C2F032A1}"/>
              </a:ext>
            </a:extLst>
          </p:cNvPr>
          <p:cNvSpPr/>
          <p:nvPr/>
        </p:nvSpPr>
        <p:spPr>
          <a:xfrm>
            <a:off x="6825529" y="1614877"/>
            <a:ext cx="4823999" cy="200054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Fallecidos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chemeClr val="accent1"/>
                </a:solidFill>
              </a:rPr>
              <a:t>&gt; 5 </a:t>
            </a:r>
            <a:r>
              <a:rPr lang="en-US" sz="2800" b="1" dirty="0" err="1">
                <a:solidFill>
                  <a:schemeClr val="accent1"/>
                </a:solidFill>
              </a:rPr>
              <a:t>veces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cifras</a:t>
            </a:r>
            <a:r>
              <a:rPr lang="en-US" sz="2800" b="1" dirty="0">
                <a:solidFill>
                  <a:schemeClr val="accent1"/>
                </a:solidFill>
              </a:rPr>
              <a:t> de Oct 2021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chemeClr val="accent6"/>
                </a:solidFill>
              </a:rPr>
              <a:t>BAJANDO</a:t>
            </a:r>
            <a:endParaRPr lang="en-US" sz="2800" b="1" dirty="0">
              <a:solidFill>
                <a:srgbClr val="00417C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1E62D-18FC-C040-AC7D-3ACBA4D09B8E}"/>
              </a:ext>
            </a:extLst>
          </p:cNvPr>
          <p:cNvSpPr/>
          <p:nvPr/>
        </p:nvSpPr>
        <p:spPr>
          <a:xfrm>
            <a:off x="1925460" y="4082746"/>
            <a:ext cx="8937827" cy="200054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NIVEL DE CONTAGIOS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chemeClr val="accent1"/>
                </a:solidFill>
              </a:rPr>
              <a:t>POSITIVIDAD BAJO 7% | INCIDENCIA ≈ 20 x 100 mil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chemeClr val="accent6"/>
                </a:solidFill>
              </a:rPr>
              <a:t>BAJANDO</a:t>
            </a:r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96AFEC-AC4A-B74C-99AD-360F21A63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2761"/>
            <a:ext cx="12192000" cy="57124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13D83-78EC-F64F-98C6-1C151ADBA8A9}"/>
              </a:ext>
            </a:extLst>
          </p:cNvPr>
          <p:cNvSpPr txBox="1"/>
          <p:nvPr/>
        </p:nvSpPr>
        <p:spPr>
          <a:xfrm>
            <a:off x="4751176" y="833401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18 o más años</a:t>
            </a:r>
          </a:p>
        </p:txBody>
      </p:sp>
    </p:spTree>
    <p:extLst>
      <p:ext uri="{BB962C8B-B14F-4D97-AF65-F5344CB8AC3E}">
        <p14:creationId xmlns:p14="http://schemas.microsoft.com/office/powerpoint/2010/main" val="3010253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Nuevas</a:t>
            </a:r>
            <a:r>
              <a:rPr lang="en-US" sz="3100" dirty="0"/>
              <a:t> </a:t>
            </a:r>
            <a:r>
              <a:rPr lang="en-US" sz="3100" dirty="0" err="1"/>
              <a:t>vacunas</a:t>
            </a:r>
            <a:r>
              <a:rPr lang="en-US" sz="3100" dirty="0"/>
              <a:t> </a:t>
            </a:r>
            <a:r>
              <a:rPr lang="en-US" sz="3100" dirty="0" err="1"/>
              <a:t>semanales</a:t>
            </a: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13D83-78EC-F64F-98C6-1C151ADBA8A9}"/>
              </a:ext>
            </a:extLst>
          </p:cNvPr>
          <p:cNvSpPr txBox="1"/>
          <p:nvPr/>
        </p:nvSpPr>
        <p:spPr>
          <a:xfrm>
            <a:off x="4751176" y="833401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18 o más años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A54444-496F-5346-B585-B2D1676BC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14" y="1295066"/>
            <a:ext cx="101346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74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4EFA0-6453-DC41-99AD-6FCD7C12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FBD67-E726-0541-A528-F4B4B8FA1113}"/>
              </a:ext>
            </a:extLst>
          </p:cNvPr>
          <p:cNvSpPr txBox="1"/>
          <p:nvPr/>
        </p:nvSpPr>
        <p:spPr>
          <a:xfrm>
            <a:off x="4529796" y="3013501"/>
            <a:ext cx="238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1910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D73617-40A5-4B47-8188-6A6048C8E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049" y="799044"/>
            <a:ext cx="7379899" cy="552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D73617-40A5-4B47-8188-6A6048C8E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049" y="799044"/>
            <a:ext cx="7379899" cy="55257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6B814D-5212-BC48-BAAD-218BCAF0B341}"/>
              </a:ext>
            </a:extLst>
          </p:cNvPr>
          <p:cNvSpPr txBox="1"/>
          <p:nvPr/>
        </p:nvSpPr>
        <p:spPr>
          <a:xfrm>
            <a:off x="10492153" y="3657600"/>
            <a:ext cx="131959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10 Oct 2021</a:t>
            </a:r>
          </a:p>
          <a:p>
            <a:pPr algn="ctr"/>
            <a:r>
              <a:rPr lang="en-CL" sz="3200" b="1" dirty="0">
                <a:solidFill>
                  <a:srgbClr val="FF7F0F"/>
                </a:solidFill>
              </a:rPr>
              <a:t>348</a:t>
            </a:r>
          </a:p>
        </p:txBody>
      </p:sp>
    </p:spTree>
    <p:extLst>
      <p:ext uri="{BB962C8B-B14F-4D97-AF65-F5344CB8AC3E}">
        <p14:creationId xmlns:p14="http://schemas.microsoft.com/office/powerpoint/2010/main" val="300375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584701" y="0"/>
            <a:ext cx="902259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x COVID19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DE7B5-D731-3343-A032-64DB98736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330" y="699075"/>
            <a:ext cx="7849340" cy="586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82E375-FF75-2240-A995-2CC39DA57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659" y="1069767"/>
            <a:ext cx="7068165" cy="53481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0" y="28575"/>
            <a:ext cx="1222745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b="1" dirty="0"/>
              <a:t>CONFIRMADO &amp; PROBABLE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57CB5C-4DED-BB45-951D-A20C906BF230}"/>
              </a:ext>
            </a:extLst>
          </p:cNvPr>
          <p:cNvSpPr/>
          <p:nvPr/>
        </p:nvSpPr>
        <p:spPr>
          <a:xfrm rot="2095377">
            <a:off x="6566831" y="2957489"/>
            <a:ext cx="1917981" cy="11858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8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82E375-FF75-2240-A995-2CC39DA57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659" y="1069767"/>
            <a:ext cx="7068165" cy="53481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0" y="28575"/>
            <a:ext cx="1222745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b="1" dirty="0"/>
              <a:t>CONFIRMADO &amp; PROBABLE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57CB5C-4DED-BB45-951D-A20C906BF230}"/>
              </a:ext>
            </a:extLst>
          </p:cNvPr>
          <p:cNvSpPr/>
          <p:nvPr/>
        </p:nvSpPr>
        <p:spPr>
          <a:xfrm rot="2095377">
            <a:off x="6566831" y="2957489"/>
            <a:ext cx="1917981" cy="11858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AC423A-5630-724E-B905-114AA8410777}"/>
              </a:ext>
            </a:extLst>
          </p:cNvPr>
          <p:cNvSpPr txBox="1"/>
          <p:nvPr/>
        </p:nvSpPr>
        <p:spPr>
          <a:xfrm>
            <a:off x="10484138" y="3657600"/>
            <a:ext cx="13356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28 Sep 2021</a:t>
            </a:r>
          </a:p>
          <a:p>
            <a:pPr algn="ctr"/>
            <a:r>
              <a:rPr lang="en-CL" sz="3200" b="1" dirty="0">
                <a:solidFill>
                  <a:srgbClr val="FF7F0F"/>
                </a:solidFill>
              </a:rPr>
              <a:t>61</a:t>
            </a:r>
          </a:p>
        </p:txBody>
      </p:sp>
    </p:spTree>
    <p:extLst>
      <p:ext uri="{BB962C8B-B14F-4D97-AF65-F5344CB8AC3E}">
        <p14:creationId xmlns:p14="http://schemas.microsoft.com/office/powerpoint/2010/main" val="3461469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117782</TotalTime>
  <Words>420</Words>
  <Application>Microsoft Macintosh PowerPoint</Application>
  <PresentationFormat>Widescreen</PresentationFormat>
  <Paragraphs>86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396</cp:revision>
  <dcterms:created xsi:type="dcterms:W3CDTF">2021-01-30T18:55:16Z</dcterms:created>
  <dcterms:modified xsi:type="dcterms:W3CDTF">2022-04-09T21:15:16Z</dcterms:modified>
</cp:coreProperties>
</file>