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7" r:id="rId19"/>
    <p:sldId id="300" r:id="rId20"/>
    <p:sldId id="311" r:id="rId21"/>
    <p:sldId id="401" r:id="rId22"/>
    <p:sldId id="28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46FC0"/>
    <a:srgbClr val="014B8E"/>
    <a:srgbClr val="002A51"/>
    <a:srgbClr val="0074D9"/>
    <a:srgbClr val="FF8700"/>
    <a:srgbClr val="F24754"/>
    <a:srgbClr val="3F7BAA"/>
    <a:srgbClr val="437AAB"/>
    <a:srgbClr val="F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28889" y="876693"/>
            <a:ext cx="116022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25 SEPTIEMBRE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02743-71EA-F540-9188-F45BADBC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8" y="1417057"/>
            <a:ext cx="6217471" cy="5026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43C47-41AF-174A-B9CE-50CE62D1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14" y="1417057"/>
            <a:ext cx="6128941" cy="4890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06323" y="4423798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C20C9-6937-154C-8B8B-2CE0E40E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0050"/>
            <a:ext cx="7620000" cy="605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366467" y="948765"/>
            <a:ext cx="6075634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1AD2D-21C4-D241-8B48-AA06DAC0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9" y="1666866"/>
            <a:ext cx="5949800" cy="4607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18BB6-700B-594C-A967-49CFC7727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69" y="1565414"/>
            <a:ext cx="5787834" cy="46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CD0DF-7146-A74F-969D-7AD4E251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781050"/>
            <a:ext cx="9251950" cy="5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75AA108-168E-784D-8786-7591300E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8" y="720097"/>
            <a:ext cx="11604171" cy="57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10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24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294419" y="3398031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417C"/>
                </a:solidFill>
              </a:rPr>
              <a:t>(≈70% del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A03C-0836-D645-8EB4-EB633E637DE7}"/>
              </a:ext>
            </a:extLst>
          </p:cNvPr>
          <p:cNvSpPr txBox="1"/>
          <p:nvPr/>
        </p:nvSpPr>
        <p:spPr>
          <a:xfrm>
            <a:off x="2743200" y="5933496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Población total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ajustada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2021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proyección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748DB-AD96-6C4A-9337-889FBF16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5" y="590349"/>
            <a:ext cx="11294210" cy="52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24 de </a:t>
            </a:r>
            <a:r>
              <a:rPr lang="en-US" sz="3100" dirty="0" err="1"/>
              <a:t>Septiembre</a:t>
            </a:r>
            <a:r>
              <a:rPr lang="en-US" sz="31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CE0A7-20B2-4A40-B525-AEE84B43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29" y="1009650"/>
            <a:ext cx="10705283" cy="54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BAJO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BAJO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dirty="0"/>
              <a:t>y</a:t>
            </a:r>
            <a:r>
              <a:rPr lang="en-US" sz="2800" b="1" dirty="0">
                <a:solidFill>
                  <a:srgbClr val="FF0000"/>
                </a:solidFill>
              </a:rPr>
              <a:t> 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</a:t>
            </a:r>
            <a:r>
              <a:rPr lang="en-US" sz="2800" dirty="0"/>
              <a:t>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9508-13C6-5941-A298-3B642E4A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31" b="5707"/>
          <a:stretch/>
        </p:blipFill>
        <p:spPr>
          <a:xfrm>
            <a:off x="2573674" y="963385"/>
            <a:ext cx="7044652" cy="54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8339-C7EC-BE48-AB36-E15AE767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46" y="650763"/>
            <a:ext cx="8962108" cy="57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1C674-35D2-4149-8333-F94F08D2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650763"/>
            <a:ext cx="8820150" cy="57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8E5E4-EB67-CA43-A256-B27410D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67" y="601877"/>
            <a:ext cx="7418369" cy="58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2A9F93-2805-9848-8332-14E0AFDC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95" y="1741607"/>
            <a:ext cx="5835492" cy="469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9E16C-77F7-1244-B850-A2BD71A5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25" y="1741607"/>
            <a:ext cx="5752775" cy="469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750971">
            <a:off x="4214663" y="4439070"/>
            <a:ext cx="1557992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18 SEPTIEMBRE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SEPTIEMBRE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106032">
            <a:off x="9501589" y="4293913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48489</TotalTime>
  <Words>437</Words>
  <Application>Microsoft Macintosh PowerPoint</Application>
  <PresentationFormat>Widescreen</PresentationFormat>
  <Paragraphs>88</Paragraphs>
  <Slides>23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292</cp:revision>
  <dcterms:created xsi:type="dcterms:W3CDTF">2021-01-30T18:55:16Z</dcterms:created>
  <dcterms:modified xsi:type="dcterms:W3CDTF">2021-09-25T16:29:10Z</dcterms:modified>
</cp:coreProperties>
</file>