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76" r:id="rId3"/>
    <p:sldId id="381" r:id="rId4"/>
    <p:sldId id="275" r:id="rId5"/>
    <p:sldId id="380" r:id="rId6"/>
    <p:sldId id="468" r:id="rId7"/>
    <p:sldId id="490" r:id="rId8"/>
    <p:sldId id="277" r:id="rId9"/>
    <p:sldId id="449" r:id="rId10"/>
    <p:sldId id="469" r:id="rId11"/>
    <p:sldId id="426" r:id="rId12"/>
    <p:sldId id="280" r:id="rId13"/>
    <p:sldId id="281" r:id="rId14"/>
    <p:sldId id="417" r:id="rId15"/>
    <p:sldId id="431" r:id="rId16"/>
    <p:sldId id="438" r:id="rId17"/>
    <p:sldId id="474" r:id="rId18"/>
    <p:sldId id="407" r:id="rId19"/>
    <p:sldId id="481" r:id="rId20"/>
    <p:sldId id="482" r:id="rId21"/>
    <p:sldId id="470" r:id="rId22"/>
    <p:sldId id="492" r:id="rId23"/>
    <p:sldId id="491" r:id="rId24"/>
    <p:sldId id="483" r:id="rId25"/>
    <p:sldId id="424" r:id="rId26"/>
    <p:sldId id="493" r:id="rId27"/>
    <p:sldId id="4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561281" y="876693"/>
            <a:ext cx="893751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7 MAYO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DA0A3-DC18-7246-874F-220357A9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56" y="712975"/>
            <a:ext cx="7977288" cy="58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8188B-19A4-D717-AC92-85217A70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9" y="1722255"/>
            <a:ext cx="5995341" cy="4465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02BF0-4F16-CC5F-BDFC-BBCED7E2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4" y="1722254"/>
            <a:ext cx="5998211" cy="4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58A31-E7AE-648C-4B44-57E9B1E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52" y="584775"/>
            <a:ext cx="7911496" cy="5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4B2AC-DA13-5767-1AF5-514B0639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8" y="1614812"/>
            <a:ext cx="5831708" cy="4377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EC2AB-DE8D-7AA5-072E-DF5218D2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18" y="1614812"/>
            <a:ext cx="5825918" cy="43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22001" y="28135"/>
            <a:ext cx="614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7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7C850-CAE1-8A38-0515-450FA307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8" y="778933"/>
            <a:ext cx="11425144" cy="57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22002" y="28135"/>
            <a:ext cx="614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7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DC5C-A947-2922-6A86-A3AC5561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752562"/>
            <a:ext cx="11626850" cy="5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ACEE228-92AE-D77B-E418-7612C7A1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23" y="800345"/>
            <a:ext cx="10001376" cy="55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F4A57-5B5E-BA4E-EAB0-59BC2845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48" y="494241"/>
            <a:ext cx="8178835" cy="58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86675-FE34-F646-1BB7-D98CDC9C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39" y="667902"/>
            <a:ext cx="9234705" cy="56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7C86-1AB9-C60E-9CC0-6ADF6254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44" y="558800"/>
            <a:ext cx="9855200" cy="574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D297A-4D89-6AD4-AB14-56BAF61E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584200"/>
            <a:ext cx="9779000" cy="568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9" y="44467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AB039-A99C-1683-729A-B620F140DE6F}"/>
              </a:ext>
            </a:extLst>
          </p:cNvPr>
          <p:cNvSpPr txBox="1"/>
          <p:nvPr/>
        </p:nvSpPr>
        <p:spPr>
          <a:xfrm>
            <a:off x="4358244" y="543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C9CD5-305C-E27D-9785-A6850911553F}"/>
              </a:ext>
            </a:extLst>
          </p:cNvPr>
          <p:cNvSpPr txBox="1"/>
          <p:nvPr/>
        </p:nvSpPr>
        <p:spPr>
          <a:xfrm>
            <a:off x="7414985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66748-E2EF-41D5-A9CC-B3DFE5F373A8}"/>
              </a:ext>
            </a:extLst>
          </p:cNvPr>
          <p:cNvSpPr txBox="1"/>
          <p:nvPr/>
        </p:nvSpPr>
        <p:spPr>
          <a:xfrm>
            <a:off x="9616189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</p:spTree>
    <p:extLst>
      <p:ext uri="{BB962C8B-B14F-4D97-AF65-F5344CB8AC3E}">
        <p14:creationId xmlns:p14="http://schemas.microsoft.com/office/powerpoint/2010/main" val="102802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4D700-71A3-C716-E0ED-C25BC9E2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93" y="746410"/>
            <a:ext cx="9715500" cy="552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213426" y="-18007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9" y="44467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7F8C5-C5C6-0CB1-DBB4-CA0755733CFA}"/>
              </a:ext>
            </a:extLst>
          </p:cNvPr>
          <p:cNvSpPr txBox="1"/>
          <p:nvPr/>
        </p:nvSpPr>
        <p:spPr>
          <a:xfrm>
            <a:off x="4358244" y="543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0CEF2-C306-E79E-9D58-984AB8456AA0}"/>
              </a:ext>
            </a:extLst>
          </p:cNvPr>
          <p:cNvSpPr txBox="1"/>
          <p:nvPr/>
        </p:nvSpPr>
        <p:spPr>
          <a:xfrm>
            <a:off x="7414985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B5F6-07F0-CCE3-6F55-8384A7E15FAB}"/>
              </a:ext>
            </a:extLst>
          </p:cNvPr>
          <p:cNvSpPr txBox="1"/>
          <p:nvPr/>
        </p:nvSpPr>
        <p:spPr>
          <a:xfrm>
            <a:off x="9616189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53FA5-E2B9-CE31-6163-AE33D96B9B08}"/>
              </a:ext>
            </a:extLst>
          </p:cNvPr>
          <p:cNvCxnSpPr>
            <a:cxnSpLocks/>
          </p:cNvCxnSpPr>
          <p:nvPr/>
        </p:nvCxnSpPr>
        <p:spPr>
          <a:xfrm>
            <a:off x="4534277" y="3864751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664F0C-F3A9-3247-6C6C-0C5A89AC1D84}"/>
              </a:ext>
            </a:extLst>
          </p:cNvPr>
          <p:cNvSpPr txBox="1"/>
          <p:nvPr/>
        </p:nvSpPr>
        <p:spPr>
          <a:xfrm>
            <a:off x="5652752" y="357628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3D5C4C-4C10-F2F7-B220-CF82A62B008C}"/>
              </a:ext>
            </a:extLst>
          </p:cNvPr>
          <p:cNvCxnSpPr>
            <a:cxnSpLocks/>
          </p:cNvCxnSpPr>
          <p:nvPr/>
        </p:nvCxnSpPr>
        <p:spPr>
          <a:xfrm>
            <a:off x="7718333" y="3864751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6549E2-A725-3CB6-BB87-1935AC444B8A}"/>
              </a:ext>
            </a:extLst>
          </p:cNvPr>
          <p:cNvSpPr txBox="1"/>
          <p:nvPr/>
        </p:nvSpPr>
        <p:spPr>
          <a:xfrm>
            <a:off x="8836808" y="357628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</p:spTree>
    <p:extLst>
      <p:ext uri="{BB962C8B-B14F-4D97-AF65-F5344CB8AC3E}">
        <p14:creationId xmlns:p14="http://schemas.microsoft.com/office/powerpoint/2010/main" val="102445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FB194-BE90-9413-2AA5-393EA4C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63" y="720242"/>
            <a:ext cx="8698474" cy="57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7EEEE-DF7D-426A-94F3-0DF64BBD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341"/>
            <a:ext cx="12192000" cy="5235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059266-4637-7C15-C1DD-810DD1DEB866}"/>
              </a:ext>
            </a:extLst>
          </p:cNvPr>
          <p:cNvSpPr/>
          <p:nvPr/>
        </p:nvSpPr>
        <p:spPr>
          <a:xfrm>
            <a:off x="166255" y="6246421"/>
            <a:ext cx="11732820" cy="611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8563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5B36F-8CC5-7915-817E-64F82D11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98"/>
            <a:ext cx="12192000" cy="52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9D66F-ED50-8DC0-94A4-F81E8431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11" y="799044"/>
            <a:ext cx="7590642" cy="56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5F21C-2E11-E7AD-58B4-ED2F67CA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90" y="584775"/>
            <a:ext cx="7883219" cy="58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CBC5F-ADA9-3B2B-D8CB-DA9D088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1" y="982682"/>
            <a:ext cx="7135025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CBC5F-ADA9-3B2B-D8CB-DA9D088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1" y="982682"/>
            <a:ext cx="7135025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49550-0D46-8F91-BD2A-1EA517CC6E70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6119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E5F43-35B8-EE35-5907-D6D9BA97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39" y="712975"/>
            <a:ext cx="7882322" cy="58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118954</TotalTime>
  <Words>424</Words>
  <Application>Microsoft Macintosh PowerPoint</Application>
  <PresentationFormat>Widescreen</PresentationFormat>
  <Paragraphs>81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412</cp:revision>
  <dcterms:created xsi:type="dcterms:W3CDTF">2021-01-30T18:55:16Z</dcterms:created>
  <dcterms:modified xsi:type="dcterms:W3CDTF">2022-05-08T01:08:16Z</dcterms:modified>
</cp:coreProperties>
</file>