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6" r:id="rId2"/>
    <p:sldId id="276" r:id="rId3"/>
    <p:sldId id="381" r:id="rId4"/>
    <p:sldId id="275" r:id="rId5"/>
    <p:sldId id="380" r:id="rId6"/>
    <p:sldId id="468" r:id="rId7"/>
    <p:sldId id="495" r:id="rId8"/>
    <p:sldId id="277" r:id="rId9"/>
    <p:sldId id="449" r:id="rId10"/>
    <p:sldId id="469" r:id="rId11"/>
    <p:sldId id="426" r:id="rId12"/>
    <p:sldId id="280" r:id="rId13"/>
    <p:sldId id="281" r:id="rId14"/>
    <p:sldId id="417" r:id="rId15"/>
    <p:sldId id="431" r:id="rId16"/>
    <p:sldId id="438" r:id="rId17"/>
    <p:sldId id="474" r:id="rId18"/>
    <p:sldId id="407" r:id="rId19"/>
    <p:sldId id="481" r:id="rId20"/>
    <p:sldId id="482" r:id="rId21"/>
    <p:sldId id="470" r:id="rId22"/>
    <p:sldId id="496" r:id="rId23"/>
    <p:sldId id="483" r:id="rId24"/>
    <p:sldId id="424" r:id="rId25"/>
    <p:sldId id="493" r:id="rId26"/>
    <p:sldId id="49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F"/>
    <a:srgbClr val="FFB773"/>
    <a:srgbClr val="8DAFCD"/>
    <a:srgbClr val="FE0102"/>
    <a:srgbClr val="FE0000"/>
    <a:srgbClr val="0802F6"/>
    <a:srgbClr val="3030FE"/>
    <a:srgbClr val="6EBE48"/>
    <a:srgbClr val="ECF850"/>
    <a:srgbClr val="FC6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68"/>
    <p:restoredTop sz="96327"/>
  </p:normalViewPr>
  <p:slideViewPr>
    <p:cSldViewPr snapToGrid="0" snapToObjects="1">
      <p:cViewPr varScale="1">
        <p:scale>
          <a:sx n="76" d="100"/>
          <a:sy n="76" d="100"/>
        </p:scale>
        <p:origin x="20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5/14/22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94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2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346479" y="876693"/>
            <a:ext cx="936711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14 MAYO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A63357-04EB-55AD-9DF2-B716B79EBE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96"/>
          <a:stretch/>
        </p:blipFill>
        <p:spPr>
          <a:xfrm>
            <a:off x="2197037" y="712975"/>
            <a:ext cx="7797926" cy="569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1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2BB55-1361-99EB-CF0D-2B2656822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7" y="1722254"/>
            <a:ext cx="5989430" cy="4465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56E8B1-74A7-9029-131D-07BEB41C0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088" y="1703797"/>
            <a:ext cx="5989430" cy="449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8F39B9-D8B1-7EA9-96F5-D3966D2D2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0" y="437585"/>
            <a:ext cx="7978002" cy="586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10689-BBF3-8E30-5419-DD91E9DC5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97" y="1411489"/>
            <a:ext cx="6057678" cy="4507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3F7442-7101-FD8A-7D70-364F9B18A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834" y="1558267"/>
            <a:ext cx="5855769" cy="437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917806" y="28135"/>
            <a:ext cx="6356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14 Mayo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DED670-A130-F95F-9E81-478786B5D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65" y="732136"/>
            <a:ext cx="11446933" cy="57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917807" y="28135"/>
            <a:ext cx="6356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14 Mayo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68C38A-FA55-DC07-553A-52BF6C266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" y="613654"/>
            <a:ext cx="11768667" cy="588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3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0B827D4-F5C9-8FC0-4705-C509018DF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00" y="765339"/>
            <a:ext cx="8879669" cy="568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EC83D3-5341-54DE-9FEA-2EA2C8DFC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85" y="237067"/>
            <a:ext cx="8454143" cy="607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4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62C78C-F39F-A39D-4840-F2484C4FDBED}"/>
              </a:ext>
            </a:extLst>
          </p:cNvPr>
          <p:cNvSpPr txBox="1"/>
          <p:nvPr/>
        </p:nvSpPr>
        <p:spPr>
          <a:xfrm>
            <a:off x="3745837" y="83127"/>
            <a:ext cx="4700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Ocupación N</a:t>
            </a:r>
            <a:r>
              <a:rPr lang="en-US" sz="3200" dirty="0"/>
              <a:t>a</a:t>
            </a:r>
            <a:r>
              <a:rPr lang="en-CL" sz="3200" dirty="0"/>
              <a:t>cional de UCI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43F63-24E7-EC14-DA8B-1C3BF5F38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919" y="667902"/>
            <a:ext cx="9284162" cy="580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64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D9EE95-5171-6D05-6BAC-69785490E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514350"/>
            <a:ext cx="11328400" cy="5829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Nuevas</a:t>
            </a:r>
            <a:r>
              <a:rPr lang="en-US" sz="3100" dirty="0"/>
              <a:t> </a:t>
            </a:r>
            <a:r>
              <a:rPr lang="en-US" sz="3100" dirty="0" err="1"/>
              <a:t>vacunas</a:t>
            </a:r>
            <a:r>
              <a:rPr lang="en-US" sz="3100" dirty="0"/>
              <a:t> </a:t>
            </a:r>
            <a:r>
              <a:rPr lang="en-US" sz="3100" dirty="0" err="1"/>
              <a:t>semanales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4751176" y="833401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18 o más años</a:t>
            </a:r>
          </a:p>
        </p:txBody>
      </p:sp>
    </p:spTree>
    <p:extLst>
      <p:ext uri="{BB962C8B-B14F-4D97-AF65-F5344CB8AC3E}">
        <p14:creationId xmlns:p14="http://schemas.microsoft.com/office/powerpoint/2010/main" val="2319474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213426" y="-18007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Vacunados</a:t>
            </a:r>
            <a:r>
              <a:rPr lang="en-US" sz="3100" dirty="0"/>
              <a:t> </a:t>
            </a:r>
            <a:r>
              <a:rPr lang="en-US" sz="3100" dirty="0" err="1"/>
              <a:t>acumulados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5058037" y="480992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18 o más años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7F8C5-C5C6-0CB1-DBB4-CA0755733CFA}"/>
              </a:ext>
            </a:extLst>
          </p:cNvPr>
          <p:cNvSpPr txBox="1"/>
          <p:nvPr/>
        </p:nvSpPr>
        <p:spPr>
          <a:xfrm>
            <a:off x="4358244" y="5659028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bg1"/>
                </a:solidFill>
              </a:rPr>
              <a:t>Primario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0CEF2-C306-E79E-9D58-984AB8456AA0}"/>
              </a:ext>
            </a:extLst>
          </p:cNvPr>
          <p:cNvSpPr txBox="1"/>
          <p:nvPr/>
        </p:nvSpPr>
        <p:spPr>
          <a:xfrm>
            <a:off x="7414985" y="5659028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bg1"/>
                </a:solidFill>
              </a:rPr>
              <a:t>Refuerzo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01B5F6-07F0-CCE3-6F55-8384A7E15FAB}"/>
              </a:ext>
            </a:extLst>
          </p:cNvPr>
          <p:cNvSpPr txBox="1"/>
          <p:nvPr/>
        </p:nvSpPr>
        <p:spPr>
          <a:xfrm>
            <a:off x="9616189" y="5659028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bg1"/>
                </a:solidFill>
              </a:rPr>
              <a:t>Refuerzo 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753FA5-E2B9-CE31-6163-AE33D96B9B08}"/>
              </a:ext>
            </a:extLst>
          </p:cNvPr>
          <p:cNvCxnSpPr>
            <a:cxnSpLocks/>
          </p:cNvCxnSpPr>
          <p:nvPr/>
        </p:nvCxnSpPr>
        <p:spPr>
          <a:xfrm>
            <a:off x="4534277" y="4084880"/>
            <a:ext cx="301633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664F0C-F3A9-3247-6C6C-0C5A89AC1D84}"/>
              </a:ext>
            </a:extLst>
          </p:cNvPr>
          <p:cNvSpPr txBox="1"/>
          <p:nvPr/>
        </p:nvSpPr>
        <p:spPr>
          <a:xfrm>
            <a:off x="5652752" y="3796413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400" dirty="0">
                <a:solidFill>
                  <a:schemeClr val="bg1"/>
                </a:solidFill>
              </a:rPr>
              <a:t>6 meses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3D5C4C-4C10-F2F7-B220-CF82A62B008C}"/>
              </a:ext>
            </a:extLst>
          </p:cNvPr>
          <p:cNvCxnSpPr>
            <a:cxnSpLocks/>
          </p:cNvCxnSpPr>
          <p:nvPr/>
        </p:nvCxnSpPr>
        <p:spPr>
          <a:xfrm>
            <a:off x="7718333" y="4084880"/>
            <a:ext cx="301633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6549E2-A725-3CB6-BB87-1935AC444B8A}"/>
              </a:ext>
            </a:extLst>
          </p:cNvPr>
          <p:cNvSpPr txBox="1"/>
          <p:nvPr/>
        </p:nvSpPr>
        <p:spPr>
          <a:xfrm>
            <a:off x="8836808" y="3796413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400" dirty="0">
                <a:solidFill>
                  <a:schemeClr val="bg1"/>
                </a:solidFill>
              </a:rPr>
              <a:t>6 meses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631F00-B58C-4CB7-6109-97CF306D6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823379"/>
            <a:ext cx="10337800" cy="5651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6DD279-501D-B707-9C39-F3A6F17C2452}"/>
              </a:ext>
            </a:extLst>
          </p:cNvPr>
          <p:cNvSpPr txBox="1"/>
          <p:nvPr/>
        </p:nvSpPr>
        <p:spPr>
          <a:xfrm>
            <a:off x="4467748" y="5659028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bg1"/>
                </a:solidFill>
              </a:rPr>
              <a:t>Refuerzo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EDAE34-ABB1-A3EF-6DB6-9E6A248BF808}"/>
              </a:ext>
            </a:extLst>
          </p:cNvPr>
          <p:cNvSpPr txBox="1"/>
          <p:nvPr/>
        </p:nvSpPr>
        <p:spPr>
          <a:xfrm>
            <a:off x="8989208" y="5677660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bg1"/>
                </a:solidFill>
              </a:rPr>
              <a:t>Refuerzo 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DC1E4A-8B06-707A-CD4B-F9DD4A188CF4}"/>
              </a:ext>
            </a:extLst>
          </p:cNvPr>
          <p:cNvCxnSpPr>
            <a:cxnSpLocks/>
          </p:cNvCxnSpPr>
          <p:nvPr/>
        </p:nvCxnSpPr>
        <p:spPr>
          <a:xfrm>
            <a:off x="5074972" y="3796413"/>
            <a:ext cx="545810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93D381-E9F8-5BEA-A634-987FFD537FB5}"/>
              </a:ext>
            </a:extLst>
          </p:cNvPr>
          <p:cNvSpPr txBox="1"/>
          <p:nvPr/>
        </p:nvSpPr>
        <p:spPr>
          <a:xfrm>
            <a:off x="7397401" y="3777103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400" dirty="0">
                <a:solidFill>
                  <a:schemeClr val="bg1"/>
                </a:solidFill>
              </a:rPr>
              <a:t>6 meses</a:t>
            </a:r>
          </a:p>
        </p:txBody>
      </p:sp>
    </p:spTree>
    <p:extLst>
      <p:ext uri="{BB962C8B-B14F-4D97-AF65-F5344CB8AC3E}">
        <p14:creationId xmlns:p14="http://schemas.microsoft.com/office/powerpoint/2010/main" val="3001554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FE40F7-FB73-FEAE-B569-AB700FD1A2C9}"/>
              </a:ext>
            </a:extLst>
          </p:cNvPr>
          <p:cNvSpPr txBox="1"/>
          <p:nvPr/>
        </p:nvSpPr>
        <p:spPr>
          <a:xfrm>
            <a:off x="2236610" y="0"/>
            <a:ext cx="771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Cobertura de vacunación </a:t>
            </a:r>
            <a:r>
              <a:rPr lang="en-CL" sz="3200" b="1" dirty="0"/>
              <a:t>en últimos 6 meses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07744-F7D7-B25E-9552-6422F838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97" y="584775"/>
            <a:ext cx="8726634" cy="578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9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87EEEE-DF7D-426A-94F3-0DF64BBDC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1341"/>
            <a:ext cx="12192000" cy="52353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059266-4637-7C15-C1DD-810DD1DEB866}"/>
              </a:ext>
            </a:extLst>
          </p:cNvPr>
          <p:cNvSpPr/>
          <p:nvPr/>
        </p:nvSpPr>
        <p:spPr>
          <a:xfrm>
            <a:off x="166255" y="6246421"/>
            <a:ext cx="11732820" cy="6115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285634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F5B36F-8CC5-7915-817E-64F82D115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198"/>
            <a:ext cx="12192000" cy="528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2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1B52DF-C242-7BE8-7344-9527101F5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40" y="885663"/>
            <a:ext cx="7553327" cy="563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701" y="0"/>
            <a:ext cx="90225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x COVID19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248835-7732-BD2C-BF25-D47AFE7FE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584775"/>
            <a:ext cx="7905750" cy="582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87B60B-5C57-DEBD-25AF-2AB417784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468" y="1094827"/>
            <a:ext cx="7078133" cy="53333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982455">
            <a:off x="6414200" y="4414837"/>
            <a:ext cx="1804115" cy="10497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87B60B-5C57-DEBD-25AF-2AB417784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468" y="1094827"/>
            <a:ext cx="7078133" cy="53333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982455">
            <a:off x="6414200" y="4414837"/>
            <a:ext cx="1804115" cy="10497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B15AC-A900-1B03-7E99-BFA348975306}"/>
              </a:ext>
            </a:extLst>
          </p:cNvPr>
          <p:cNvSpPr txBox="1"/>
          <p:nvPr/>
        </p:nvSpPr>
        <p:spPr>
          <a:xfrm>
            <a:off x="10484138" y="3657600"/>
            <a:ext cx="13356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28 Sep 2021</a:t>
            </a:r>
          </a:p>
          <a:p>
            <a:pPr algn="ctr"/>
            <a:r>
              <a:rPr lang="en-CL" sz="3200" b="1" dirty="0">
                <a:solidFill>
                  <a:srgbClr val="FF7F0F"/>
                </a:solidFill>
              </a:rPr>
              <a:t>61</a:t>
            </a:r>
          </a:p>
        </p:txBody>
      </p:sp>
    </p:spTree>
    <p:extLst>
      <p:ext uri="{BB962C8B-B14F-4D97-AF65-F5344CB8AC3E}">
        <p14:creationId xmlns:p14="http://schemas.microsoft.com/office/powerpoint/2010/main" val="395704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8B2E15-EE5A-B12A-4DCF-7CFEAA248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66" y="712975"/>
            <a:ext cx="7653867" cy="562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119080</TotalTime>
  <Words>409</Words>
  <Application>Microsoft Macintosh PowerPoint</Application>
  <PresentationFormat>Widescreen</PresentationFormat>
  <Paragraphs>78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414</cp:revision>
  <dcterms:created xsi:type="dcterms:W3CDTF">2021-01-30T18:55:16Z</dcterms:created>
  <dcterms:modified xsi:type="dcterms:W3CDTF">2022-05-14T20:02:14Z</dcterms:modified>
</cp:coreProperties>
</file>