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76" r:id="rId3"/>
    <p:sldId id="381" r:id="rId4"/>
    <p:sldId id="383" r:id="rId5"/>
    <p:sldId id="275" r:id="rId6"/>
    <p:sldId id="380" r:id="rId7"/>
    <p:sldId id="432" r:id="rId8"/>
    <p:sldId id="277" r:id="rId9"/>
    <p:sldId id="426" r:id="rId10"/>
    <p:sldId id="445" r:id="rId11"/>
    <p:sldId id="280" r:id="rId12"/>
    <p:sldId id="281" r:id="rId13"/>
    <p:sldId id="417" r:id="rId14"/>
    <p:sldId id="431" r:id="rId15"/>
    <p:sldId id="438" r:id="rId16"/>
    <p:sldId id="443" r:id="rId17"/>
    <p:sldId id="407" r:id="rId18"/>
    <p:sldId id="288" r:id="rId19"/>
    <p:sldId id="300" r:id="rId20"/>
    <p:sldId id="440" r:id="rId21"/>
    <p:sldId id="446" r:id="rId22"/>
    <p:sldId id="424" r:id="rId23"/>
    <p:sldId id="43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E48"/>
    <a:srgbClr val="ECF850"/>
    <a:srgbClr val="FC6321"/>
    <a:srgbClr val="E2140C"/>
    <a:srgbClr val="00417C"/>
    <a:srgbClr val="0374D9"/>
    <a:srgbClr val="046FC0"/>
    <a:srgbClr val="014B8E"/>
    <a:srgbClr val="002A51"/>
    <a:srgbClr val="00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36"/>
    <p:restoredTop sz="94655"/>
  </p:normalViewPr>
  <p:slideViewPr>
    <p:cSldViewPr snapToGrid="0" snapToObjects="1">
      <p:cViewPr>
        <p:scale>
          <a:sx n="62" d="100"/>
          <a:sy n="62" d="100"/>
        </p:scale>
        <p:origin x="14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416590" y="876693"/>
            <a:ext cx="922688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8 ENERO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474628" y="68851"/>
            <a:ext cx="860447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Aumento</a:t>
            </a:r>
            <a:r>
              <a:rPr lang="en-US" sz="3200" dirty="0"/>
              <a:t> de </a:t>
            </a:r>
            <a:r>
              <a:rPr lang="en-US" sz="3200" dirty="0" err="1"/>
              <a:t>cifras</a:t>
            </a:r>
            <a:r>
              <a:rPr lang="en-US" sz="3200" dirty="0"/>
              <a:t> </a:t>
            </a:r>
            <a:r>
              <a:rPr lang="en-US" sz="3200" dirty="0" err="1"/>
              <a:t>relación</a:t>
            </a:r>
            <a:r>
              <a:rPr lang="en-US" sz="3200" dirty="0"/>
              <a:t> a </a:t>
            </a:r>
            <a:r>
              <a:rPr lang="en-US" sz="3200" dirty="0" err="1"/>
              <a:t>curva</a:t>
            </a:r>
            <a:r>
              <a:rPr lang="en-US" sz="3200" dirty="0"/>
              <a:t> de </a:t>
            </a:r>
            <a:r>
              <a:rPr lang="en-US" sz="3200" dirty="0" err="1"/>
              <a:t>casos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C1DD3C-0D16-7F43-BC15-DAA1ED10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79" y="967222"/>
            <a:ext cx="6922965" cy="5513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07FB66-6DDD-6F42-AD76-F8DB8C0784F5}"/>
              </a:ext>
            </a:extLst>
          </p:cNvPr>
          <p:cNvSpPr txBox="1"/>
          <p:nvPr/>
        </p:nvSpPr>
        <p:spPr>
          <a:xfrm>
            <a:off x="3892196" y="2715065"/>
            <a:ext cx="121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Suben</a:t>
            </a:r>
            <a:r>
              <a:rPr lang="en-US" b="1" dirty="0">
                <a:solidFill>
                  <a:schemeClr val="accent1"/>
                </a:solidFill>
              </a:rPr>
              <a:t> UCI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42C516-6A0A-E54E-B2E8-93123748DAE2}"/>
              </a:ext>
            </a:extLst>
          </p:cNvPr>
          <p:cNvCxnSpPr/>
          <p:nvPr/>
        </p:nvCxnSpPr>
        <p:spPr>
          <a:xfrm>
            <a:off x="4501662" y="3084397"/>
            <a:ext cx="0" cy="1135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0C2785-048B-5244-A933-8552D806857C}"/>
              </a:ext>
            </a:extLst>
          </p:cNvPr>
          <p:cNvSpPr txBox="1"/>
          <p:nvPr/>
        </p:nvSpPr>
        <p:spPr>
          <a:xfrm>
            <a:off x="4557932" y="1356035"/>
            <a:ext cx="121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Suben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Fallecidos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3786A8-502F-A04D-9750-7B010803EC43}"/>
              </a:ext>
            </a:extLst>
          </p:cNvPr>
          <p:cNvCxnSpPr>
            <a:cxnSpLocks/>
          </p:cNvCxnSpPr>
          <p:nvPr/>
        </p:nvCxnSpPr>
        <p:spPr>
          <a:xfrm>
            <a:off x="5167398" y="2002366"/>
            <a:ext cx="0" cy="85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A5954D-8FD9-DC4D-B46E-FE6E45F4EA7D}"/>
              </a:ext>
            </a:extLst>
          </p:cNvPr>
          <p:cNvSpPr txBox="1"/>
          <p:nvPr/>
        </p:nvSpPr>
        <p:spPr>
          <a:xfrm>
            <a:off x="2893592" y="3283020"/>
            <a:ext cx="121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Suben</a:t>
            </a:r>
            <a:r>
              <a:rPr lang="en-US" b="1" dirty="0">
                <a:solidFill>
                  <a:schemeClr val="accent1"/>
                </a:solidFill>
              </a:rPr>
              <a:t> Casos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8C4718-F190-8E44-97E8-B258DA860BB2}"/>
              </a:ext>
            </a:extLst>
          </p:cNvPr>
          <p:cNvCxnSpPr>
            <a:cxnSpLocks/>
          </p:cNvCxnSpPr>
          <p:nvPr/>
        </p:nvCxnSpPr>
        <p:spPr>
          <a:xfrm>
            <a:off x="3503058" y="3929351"/>
            <a:ext cx="0" cy="85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B6CF4E-2D17-5341-97DD-FB68C7A7884B}"/>
              </a:ext>
            </a:extLst>
          </p:cNvPr>
          <p:cNvSpPr txBox="1"/>
          <p:nvPr/>
        </p:nvSpPr>
        <p:spPr>
          <a:xfrm>
            <a:off x="7885278" y="1785491"/>
            <a:ext cx="121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Suben</a:t>
            </a:r>
            <a:r>
              <a:rPr lang="en-US" b="1" dirty="0">
                <a:solidFill>
                  <a:schemeClr val="accent1"/>
                </a:solidFill>
              </a:rPr>
              <a:t> Casos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8B78A3-9BA6-7242-B567-7C0F3E1C6A79}"/>
              </a:ext>
            </a:extLst>
          </p:cNvPr>
          <p:cNvCxnSpPr>
            <a:cxnSpLocks/>
          </p:cNvCxnSpPr>
          <p:nvPr/>
        </p:nvCxnSpPr>
        <p:spPr>
          <a:xfrm>
            <a:off x="8494744" y="2431822"/>
            <a:ext cx="0" cy="85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2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56044B-0BF7-604D-867F-C64F8E05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545" y="584775"/>
            <a:ext cx="7403201" cy="58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F9E233-6ED4-0245-9002-5A7D781FF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04" y="1498415"/>
            <a:ext cx="5519964" cy="4415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4E745-BA0D-5245-AE97-33A46C92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327" y="1487529"/>
            <a:ext cx="5758969" cy="44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4300578" y="28135"/>
            <a:ext cx="359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56AAE5-6E3E-CB42-B045-11F11012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64" y="638689"/>
            <a:ext cx="8830335" cy="546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4300578" y="28135"/>
            <a:ext cx="359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047AA-105B-2145-88E8-99B02A00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07" y="612910"/>
            <a:ext cx="8912777" cy="55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9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33FDDEE3-2662-C149-8FA7-F3AD0968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996513"/>
            <a:ext cx="10820400" cy="517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565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BAJANDO</a:t>
            </a:r>
            <a:endParaRPr lang="en-US" sz="2800" b="1" dirty="0">
              <a:solidFill>
                <a:srgbClr val="00417C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 A NIVEL NACIONAL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3A9C8-8444-0F40-A73E-659867A4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34" y="818872"/>
            <a:ext cx="8882781" cy="52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35304-874A-EC4F-A4B5-B1FF70F608E2}"/>
              </a:ext>
            </a:extLst>
          </p:cNvPr>
          <p:cNvSpPr txBox="1"/>
          <p:nvPr/>
        </p:nvSpPr>
        <p:spPr>
          <a:xfrm>
            <a:off x="6305042" y="2656184"/>
            <a:ext cx="5726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≈ 890 mil  </a:t>
            </a:r>
            <a:r>
              <a:rPr lang="en-US" sz="2400" dirty="0"/>
              <a:t>NINGUNA DOSIS</a:t>
            </a:r>
          </a:p>
          <a:p>
            <a:r>
              <a:rPr lang="en-US" sz="2400" b="1" dirty="0"/>
              <a:t>&gt; 280 mil  </a:t>
            </a:r>
            <a:r>
              <a:rPr lang="en-US" sz="2400" dirty="0"/>
              <a:t>1 DE 2 DOSIS</a:t>
            </a:r>
          </a:p>
          <a:p>
            <a:r>
              <a:rPr lang="en-US" sz="2400" b="1" dirty="0"/>
              <a:t>2.8 </a:t>
            </a:r>
            <a:r>
              <a:rPr lang="en-US" sz="2400" b="1" dirty="0" err="1"/>
              <a:t>millones</a:t>
            </a:r>
            <a:r>
              <a:rPr lang="en-US" sz="2400" b="1" dirty="0"/>
              <a:t> </a:t>
            </a:r>
            <a:r>
              <a:rPr lang="en-US" sz="2400" dirty="0" err="1"/>
              <a:t>dosis</a:t>
            </a:r>
            <a:r>
              <a:rPr lang="en-US" sz="2400" dirty="0"/>
              <a:t> </a:t>
            </a:r>
            <a:r>
              <a:rPr lang="en-US" sz="2400" dirty="0" err="1"/>
              <a:t>completa</a:t>
            </a:r>
            <a:r>
              <a:rPr lang="en-US" sz="2400" dirty="0"/>
              <a:t> sin </a:t>
            </a:r>
            <a:r>
              <a:rPr lang="en-US" sz="2400" dirty="0" err="1"/>
              <a:t>refuerzo</a:t>
            </a:r>
            <a:endParaRPr lang="en-US" sz="2400" dirty="0"/>
          </a:p>
          <a:p>
            <a:r>
              <a:rPr lang="en-US" sz="2400" b="1" dirty="0"/>
              <a:t>11.2 </a:t>
            </a:r>
            <a:r>
              <a:rPr lang="en-US" sz="2400" b="1" dirty="0" err="1"/>
              <a:t>millones</a:t>
            </a:r>
            <a:r>
              <a:rPr lang="en-US" sz="2400" b="1" dirty="0"/>
              <a:t> </a:t>
            </a:r>
            <a:r>
              <a:rPr lang="en-US" sz="2400" dirty="0" err="1"/>
              <a:t>dosis</a:t>
            </a:r>
            <a:r>
              <a:rPr lang="en-US" sz="2400" dirty="0"/>
              <a:t> de </a:t>
            </a:r>
            <a:r>
              <a:rPr lang="en-US" sz="2400" dirty="0" err="1"/>
              <a:t>refuerzo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5D774-8273-4749-9E51-F2E310838749}"/>
              </a:ext>
            </a:extLst>
          </p:cNvPr>
          <p:cNvSpPr txBox="1"/>
          <p:nvPr/>
        </p:nvSpPr>
        <p:spPr>
          <a:xfrm>
            <a:off x="7408946" y="1710140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mas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731945-EDEE-044C-BF1A-3831D3B88369}"/>
              </a:ext>
            </a:extLst>
          </p:cNvPr>
          <p:cNvSpPr/>
          <p:nvPr/>
        </p:nvSpPr>
        <p:spPr>
          <a:xfrm>
            <a:off x="6042444" y="1710140"/>
            <a:ext cx="5647136" cy="2654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CD97A6-2F54-EE41-B4A1-BE2152614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41" t="11619" r="-865" b="-11619"/>
          <a:stretch/>
        </p:blipFill>
        <p:spPr>
          <a:xfrm>
            <a:off x="798236" y="924397"/>
            <a:ext cx="4513832" cy="51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88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307B-1661-6B4D-AE74-C49A8FC9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6166C-0E4B-DA40-B908-49B43A474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81" y="914400"/>
            <a:ext cx="6969838" cy="55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6FC9D-A460-D54F-A86A-66D2DAF0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53" y="650763"/>
            <a:ext cx="8925093" cy="58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84275-78E7-A34B-9C78-C8C4ACBD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288" y="806407"/>
            <a:ext cx="6929423" cy="556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AF75E1-5AC6-2C41-8822-C86AEDE8E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957" y="1532837"/>
            <a:ext cx="5938057" cy="4780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6B3CF0-1744-264B-804E-40B17068F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11" y="1553353"/>
            <a:ext cx="5664768" cy="4655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3125565">
            <a:off x="4397091" y="2297784"/>
            <a:ext cx="1874746" cy="102549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71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25 DICIEMBRE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17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 ENERO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3166323">
            <a:off x="9378036" y="2375757"/>
            <a:ext cx="1788914" cy="8947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A798EF-809A-8549-AB11-0B94AD70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78" y="1605468"/>
            <a:ext cx="6033445" cy="47450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DE0FB6-6B82-A64E-931C-4ED6E6AA4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5468"/>
            <a:ext cx="6033445" cy="48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104427</TotalTime>
  <Words>370</Words>
  <Application>Microsoft Macintosh PowerPoint</Application>
  <PresentationFormat>Widescreen</PresentationFormat>
  <Paragraphs>78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346</cp:revision>
  <dcterms:created xsi:type="dcterms:W3CDTF">2021-01-30T18:55:16Z</dcterms:created>
  <dcterms:modified xsi:type="dcterms:W3CDTF">2022-01-08T20:44:21Z</dcterms:modified>
</cp:coreProperties>
</file>