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436" r:id="rId5"/>
    <p:sldId id="383" r:id="rId6"/>
    <p:sldId id="275" r:id="rId7"/>
    <p:sldId id="380" r:id="rId8"/>
    <p:sldId id="432" r:id="rId9"/>
    <p:sldId id="277" r:id="rId10"/>
    <p:sldId id="426" r:id="rId11"/>
    <p:sldId id="437" r:id="rId12"/>
    <p:sldId id="280" r:id="rId13"/>
    <p:sldId id="281" r:id="rId14"/>
    <p:sldId id="417" r:id="rId15"/>
    <p:sldId id="431" r:id="rId16"/>
    <p:sldId id="414" r:id="rId17"/>
    <p:sldId id="421" r:id="rId18"/>
    <p:sldId id="438" r:id="rId19"/>
    <p:sldId id="434" r:id="rId20"/>
    <p:sldId id="439" r:id="rId21"/>
    <p:sldId id="407" r:id="rId22"/>
    <p:sldId id="288" r:id="rId23"/>
    <p:sldId id="300" r:id="rId24"/>
    <p:sldId id="401" r:id="rId25"/>
    <p:sldId id="424" r:id="rId26"/>
    <p:sldId id="4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638171" y="876693"/>
            <a:ext cx="107837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25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Diciembre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ACDAB-2C06-4545-85D1-6D8F71C9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605469"/>
            <a:ext cx="5844649" cy="4689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3BAE5F-A2CA-4140-A7AB-A9183490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23" y="1605469"/>
            <a:ext cx="5855623" cy="46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061505" y="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EA2B1-846A-B941-A91B-58EEEFA9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04" y="1574338"/>
            <a:ext cx="6068989" cy="4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D1DB5-3775-C54B-B88E-F657111A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90" y="791603"/>
            <a:ext cx="7008883" cy="57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88F67-B7E8-864C-B0E7-8C3E4188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4" y="1595787"/>
            <a:ext cx="5726939" cy="4609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042A6-57B3-5449-AD8B-F23F99522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209" y="1498415"/>
            <a:ext cx="5854566" cy="47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B8F0A-79BD-AD47-B61B-EADF1D5F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7" y="510865"/>
            <a:ext cx="8013109" cy="56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36AE7-1DB2-1947-A0E5-F76E8C5F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825500"/>
            <a:ext cx="8610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4300578" y="28135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AF672-D5E5-184C-876B-C933B279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580635"/>
            <a:ext cx="7980188" cy="55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0BC9ED-3767-6040-A40F-AFFDAEA6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84" y="0"/>
            <a:ext cx="7077432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36C118-6B8A-B44F-9BFD-FA5C8EAE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21" y="0"/>
            <a:ext cx="8705018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62D0304-2E45-2847-B2E5-B0F39343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23" y="899132"/>
            <a:ext cx="10123753" cy="55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&amp; 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EMPEZANDO A BAJAR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2728074" y="4082746"/>
            <a:ext cx="7081950" cy="2431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 A NIVEL NACIONAL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DEJANDO DE BAJAR EN R. METROPOLITANA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SUBIENDO MUCHO EN ALGUNAS REGIONES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7A064-1877-EB4E-B0E9-B32CD075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535521"/>
            <a:ext cx="10232572" cy="59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30401-4770-E64D-B599-E77E2073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27" y="1001876"/>
            <a:ext cx="6968545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AD80C-C28F-FB46-B038-79986BDC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4" y="988685"/>
            <a:ext cx="6836229" cy="56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84ED1-AC1D-634F-A448-199180BC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751953"/>
            <a:ext cx="8445500" cy="55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76CB0-993B-9C42-825B-F413FA66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48" y="813833"/>
            <a:ext cx="7130303" cy="56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15F9C-9515-014C-8FBE-E6E42B575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73" y="1568029"/>
            <a:ext cx="5632827" cy="4607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94BDD-2E67-244A-ADF1-4ADA2DAD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08" y="1624403"/>
            <a:ext cx="5632827" cy="4607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437627">
            <a:off x="4527269" y="1902422"/>
            <a:ext cx="1527441" cy="10254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18 DICIEMBRE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DICIEMBRE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184499">
            <a:off x="9710508" y="1889389"/>
            <a:ext cx="1513677" cy="7986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95534</TotalTime>
  <Words>355</Words>
  <Application>Microsoft Macintosh PowerPoint</Application>
  <PresentationFormat>Widescreen</PresentationFormat>
  <Paragraphs>71</Paragraphs>
  <Slides>26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340</cp:revision>
  <dcterms:created xsi:type="dcterms:W3CDTF">2021-01-30T18:55:16Z</dcterms:created>
  <dcterms:modified xsi:type="dcterms:W3CDTF">2022-01-01T18:32:03Z</dcterms:modified>
</cp:coreProperties>
</file>