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E4B3-9049-B143-A284-4A3B80BAF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7C512-6C1E-2441-B2EC-5CA56A5BF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61B4-1C38-EF4D-8227-B19BD6B5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797D-7FA8-8742-9786-67668B1FE57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E475-9803-C844-BA7A-57E92BEB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2DFBE-AE71-9343-A672-6CB7E31C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6EC-2054-8A4E-9888-47114C1B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0CB-1A08-8B4F-918C-2A38A6C6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82FFA-F6FA-1543-AEDE-602B5281D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E713-1217-9740-8581-144ED720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797D-7FA8-8742-9786-67668B1FE57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6F8D-9F26-6E46-8CCC-4CCA5BDA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DCD3-9E81-6B4D-80FD-1D6C634C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6EC-2054-8A4E-9888-47114C1B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617CC-693C-D141-B5CF-2D85465A0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EE33B-194F-D443-8445-731AD0206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4212-F249-1349-BE03-CE800BD9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797D-7FA8-8742-9786-67668B1FE57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FD38-68AC-5C4A-9C2B-5042C0BB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BE8A-1CBE-4D45-B959-DABB748C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6EC-2054-8A4E-9888-47114C1B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2E40-4667-044C-89D5-B148588A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CB2A-D1AD-2B4A-89E5-8BDCBC52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9B69F-F44C-9942-8B06-A7306500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797D-7FA8-8742-9786-67668B1FE57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B365D-699B-5147-BBB3-CC0BA238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7888-84C7-8243-A55C-684F7E7E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6EC-2054-8A4E-9888-47114C1B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9E0D-E2EC-AD47-A8E3-3994EAB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1ABA3-1827-CE4E-9845-055BA3E6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8BA5-C194-3C45-BBEF-4F7FD23D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797D-7FA8-8742-9786-67668B1FE57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1DAA-B536-8444-B9D2-B7FC2D38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4176-555C-704C-90B5-48E75AEB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6EC-2054-8A4E-9888-47114C1B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248C-83CC-7A42-96F0-971A1420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E72A-C7E0-A54F-BE46-121D4825B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6FEA5-7B6A-9D4E-9671-8E888B057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A0643-D295-144F-AEF8-9391CD79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797D-7FA8-8742-9786-67668B1FE57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A9F55-F308-B84D-A46B-13AE32D0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6DEC4-57A7-3F4A-A145-96EB360B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6EC-2054-8A4E-9888-47114C1B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1735-76E3-9940-AEF6-BC53A5B9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558F5-9F99-6643-A2D8-CE619365E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7223-D500-A847-AD5B-762B2D225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5FB4B-C403-6A44-897C-AB3D1AE5C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AB209-23D4-7546-9870-7B1EEF203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0A2C7-D824-9E42-8645-9BD07E00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797D-7FA8-8742-9786-67668B1FE57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A654A-224E-DB4F-A3E9-D7150B7C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540CD-FEFE-BE4C-A5F9-911B5E30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6EC-2054-8A4E-9888-47114C1B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3A86-61C4-5F44-9180-26901DB0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095D0-7FAE-2840-B22C-7359CC41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797D-7FA8-8742-9786-67668B1FE57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83D75-C2AE-1640-95A1-44350024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C172-DFEA-1D4A-936C-D26759D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6EC-2054-8A4E-9888-47114C1B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442EE-AF22-5D4C-A68A-1A323658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797D-7FA8-8742-9786-67668B1FE57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0A95E-67A2-174D-929E-BA0EB921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9AA01-5F6A-D949-9684-94D65200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6EC-2054-8A4E-9888-47114C1B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0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55BE-00EB-424D-A2C2-4D7EDBD6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89C8-A923-1447-AF8F-1DA6F7C3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494DA-9E19-4046-BE5A-2B26613D6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14F07-C7F6-FD4A-8617-917C5CF5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797D-7FA8-8742-9786-67668B1FE57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80565-E9B6-6143-8C61-7367A615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6EF24-996F-0045-B966-5B0D4B30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6EC-2054-8A4E-9888-47114C1B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1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E961-5E30-0349-A5A3-7A24B818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725BD-8CC6-F948-A69A-2EE6C8EBD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9AFFE-0D1B-6244-8A7F-E513974A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F174D-4D75-D342-AEDB-3F1AA09B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797D-7FA8-8742-9786-67668B1FE57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287AE-8D3F-0245-879C-A6FA6A43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44C8C-999C-534D-8403-5396302D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16EC-2054-8A4E-9888-47114C1B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8E6A7-C876-E346-A096-3839D62B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FBD7F-DEFB-DE4D-8905-3C4C4E76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E35E1-70E3-994C-A176-49F2D7BC7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797D-7FA8-8742-9786-67668B1FE579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D616-843D-754D-8091-1167FAC99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62FF1-2BAE-F94E-9D6E-803DB61E1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16EC-2054-8A4E-9888-47114C1BC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05705F-8402-9947-A7D8-D2BC44A770D6}"/>
              </a:ext>
            </a:extLst>
          </p:cNvPr>
          <p:cNvSpPr/>
          <p:nvPr/>
        </p:nvSpPr>
        <p:spPr>
          <a:xfrm>
            <a:off x="2542312" y="705678"/>
            <a:ext cx="1232452" cy="3600000"/>
          </a:xfrm>
          <a:prstGeom prst="rect">
            <a:avLst/>
          </a:prstGeom>
          <a:solidFill>
            <a:srgbClr val="F45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9DE6E-52E8-5A43-9B75-593ED72B7352}"/>
              </a:ext>
            </a:extLst>
          </p:cNvPr>
          <p:cNvSpPr txBox="1"/>
          <p:nvPr/>
        </p:nvSpPr>
        <p:spPr>
          <a:xfrm>
            <a:off x="966510" y="2364721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 err="1"/>
              <a:t>casos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45048-EF94-7849-BF2E-5B0737CE8AC5}"/>
              </a:ext>
            </a:extLst>
          </p:cNvPr>
          <p:cNvSpPr/>
          <p:nvPr/>
        </p:nvSpPr>
        <p:spPr>
          <a:xfrm>
            <a:off x="2542312" y="705678"/>
            <a:ext cx="1232452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graves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EE3E78B-9D39-774C-B6DB-272C2EFDA4D7}"/>
              </a:ext>
            </a:extLst>
          </p:cNvPr>
          <p:cNvSpPr/>
          <p:nvPr/>
        </p:nvSpPr>
        <p:spPr>
          <a:xfrm>
            <a:off x="2293834" y="705678"/>
            <a:ext cx="248478" cy="3600000"/>
          </a:xfrm>
          <a:prstGeom prst="leftBrace">
            <a:avLst/>
          </a:prstGeom>
          <a:ln w="28575">
            <a:solidFill>
              <a:srgbClr val="F45E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76AA4-C0E0-E749-AE02-9C5D85928EA5}"/>
              </a:ext>
            </a:extLst>
          </p:cNvPr>
          <p:cNvSpPr/>
          <p:nvPr/>
        </p:nvSpPr>
        <p:spPr>
          <a:xfrm>
            <a:off x="7184786" y="729000"/>
            <a:ext cx="1232452" cy="5400000"/>
          </a:xfrm>
          <a:prstGeom prst="rect">
            <a:avLst/>
          </a:prstGeom>
          <a:solidFill>
            <a:srgbClr val="F45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8850A-E216-9341-88DA-AE9EF0262F00}"/>
              </a:ext>
            </a:extLst>
          </p:cNvPr>
          <p:cNvSpPr/>
          <p:nvPr/>
        </p:nvSpPr>
        <p:spPr>
          <a:xfrm>
            <a:off x="7184786" y="729000"/>
            <a:ext cx="1232452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graves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4E8B753-7B43-F14F-A04C-7696E21F43E0}"/>
              </a:ext>
            </a:extLst>
          </p:cNvPr>
          <p:cNvSpPr/>
          <p:nvPr/>
        </p:nvSpPr>
        <p:spPr>
          <a:xfrm>
            <a:off x="6936308" y="729000"/>
            <a:ext cx="248478" cy="5400000"/>
          </a:xfrm>
          <a:prstGeom prst="leftBrace">
            <a:avLst/>
          </a:prstGeom>
          <a:ln w="28575">
            <a:solidFill>
              <a:srgbClr val="F45E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17694-2D6F-BE47-AEA5-3440CDDC58AB}"/>
              </a:ext>
            </a:extLst>
          </p:cNvPr>
          <p:cNvSpPr txBox="1"/>
          <p:nvPr/>
        </p:nvSpPr>
        <p:spPr>
          <a:xfrm>
            <a:off x="5370446" y="3267656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1500 </a:t>
            </a:r>
            <a:r>
              <a:rPr lang="en-US" dirty="0" err="1"/>
              <a:t>casos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815FC2-104E-ED4F-B385-D86E7F796CCB}"/>
              </a:ext>
            </a:extLst>
          </p:cNvPr>
          <p:cNvSpPr/>
          <p:nvPr/>
        </p:nvSpPr>
        <p:spPr>
          <a:xfrm>
            <a:off x="7184786" y="4329000"/>
            <a:ext cx="1232452" cy="1800000"/>
          </a:xfrm>
          <a:prstGeom prst="rect">
            <a:avLst/>
          </a:prstGeom>
          <a:pattFill prst="pct60">
            <a:fgClr>
              <a:srgbClr val="F45E33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A2407F-6E98-9D48-85C3-6F72059C351C}"/>
              </a:ext>
            </a:extLst>
          </p:cNvPr>
          <p:cNvSpPr txBox="1"/>
          <p:nvPr/>
        </p:nvSpPr>
        <p:spPr>
          <a:xfrm>
            <a:off x="6936308" y="5059723"/>
            <a:ext cx="1693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Reinfecciones</a:t>
            </a:r>
            <a:r>
              <a:rPr lang="en-US" sz="16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4E9A5-C102-FE48-BCA2-E78A97EFB0A4}"/>
              </a:ext>
            </a:extLst>
          </p:cNvPr>
          <p:cNvSpPr txBox="1"/>
          <p:nvPr/>
        </p:nvSpPr>
        <p:spPr>
          <a:xfrm>
            <a:off x="5080527" y="0"/>
            <a:ext cx="179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Cifras</a:t>
            </a:r>
            <a:r>
              <a:rPr lang="en-US" dirty="0"/>
              <a:t> </a:t>
            </a:r>
            <a:r>
              <a:rPr lang="en-US" dirty="0" err="1"/>
              <a:t>hipotéticas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C0558-A2A3-5C44-914A-42417E7F282D}"/>
              </a:ext>
            </a:extLst>
          </p:cNvPr>
          <p:cNvSpPr txBox="1"/>
          <p:nvPr/>
        </p:nvSpPr>
        <p:spPr>
          <a:xfrm>
            <a:off x="2590016" y="5212653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Variante</a:t>
            </a:r>
            <a:r>
              <a:rPr lang="en-US" dirty="0"/>
              <a:t>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81A70-A9B4-5042-93C1-121449176AA8}"/>
              </a:ext>
            </a:extLst>
          </p:cNvPr>
          <p:cNvSpPr txBox="1"/>
          <p:nvPr/>
        </p:nvSpPr>
        <p:spPr>
          <a:xfrm>
            <a:off x="7184786" y="6339089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Variante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0911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05705F-8402-9947-A7D8-D2BC44A770D6}"/>
              </a:ext>
            </a:extLst>
          </p:cNvPr>
          <p:cNvSpPr/>
          <p:nvPr/>
        </p:nvSpPr>
        <p:spPr>
          <a:xfrm>
            <a:off x="2542312" y="705678"/>
            <a:ext cx="1232452" cy="3600000"/>
          </a:xfrm>
          <a:prstGeom prst="rect">
            <a:avLst/>
          </a:prstGeom>
          <a:solidFill>
            <a:srgbClr val="F45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9DE6E-52E8-5A43-9B75-593ED72B7352}"/>
              </a:ext>
            </a:extLst>
          </p:cNvPr>
          <p:cNvSpPr txBox="1"/>
          <p:nvPr/>
        </p:nvSpPr>
        <p:spPr>
          <a:xfrm>
            <a:off x="966510" y="2364721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 err="1"/>
              <a:t>casos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45048-EF94-7849-BF2E-5B0737CE8AC5}"/>
              </a:ext>
            </a:extLst>
          </p:cNvPr>
          <p:cNvSpPr/>
          <p:nvPr/>
        </p:nvSpPr>
        <p:spPr>
          <a:xfrm>
            <a:off x="2542312" y="705678"/>
            <a:ext cx="1232452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graves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EE3E78B-9D39-774C-B6DB-272C2EFDA4D7}"/>
              </a:ext>
            </a:extLst>
          </p:cNvPr>
          <p:cNvSpPr/>
          <p:nvPr/>
        </p:nvSpPr>
        <p:spPr>
          <a:xfrm>
            <a:off x="2293834" y="705678"/>
            <a:ext cx="248478" cy="3600000"/>
          </a:xfrm>
          <a:prstGeom prst="leftBrace">
            <a:avLst/>
          </a:prstGeom>
          <a:ln w="28575">
            <a:solidFill>
              <a:srgbClr val="F45E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76AA4-C0E0-E749-AE02-9C5D85928EA5}"/>
              </a:ext>
            </a:extLst>
          </p:cNvPr>
          <p:cNvSpPr/>
          <p:nvPr/>
        </p:nvSpPr>
        <p:spPr>
          <a:xfrm>
            <a:off x="7184786" y="729000"/>
            <a:ext cx="1232452" cy="5400000"/>
          </a:xfrm>
          <a:prstGeom prst="rect">
            <a:avLst/>
          </a:prstGeom>
          <a:solidFill>
            <a:srgbClr val="F45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8850A-E216-9341-88DA-AE9EF0262F00}"/>
              </a:ext>
            </a:extLst>
          </p:cNvPr>
          <p:cNvSpPr/>
          <p:nvPr/>
        </p:nvSpPr>
        <p:spPr>
          <a:xfrm>
            <a:off x="7184786" y="729000"/>
            <a:ext cx="1232452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 graves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4E8B753-7B43-F14F-A04C-7696E21F43E0}"/>
              </a:ext>
            </a:extLst>
          </p:cNvPr>
          <p:cNvSpPr/>
          <p:nvPr/>
        </p:nvSpPr>
        <p:spPr>
          <a:xfrm>
            <a:off x="6936308" y="729000"/>
            <a:ext cx="248478" cy="5400000"/>
          </a:xfrm>
          <a:prstGeom prst="leftBrace">
            <a:avLst/>
          </a:prstGeom>
          <a:ln w="28575">
            <a:solidFill>
              <a:srgbClr val="F45E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17694-2D6F-BE47-AEA5-3440CDDC58AB}"/>
              </a:ext>
            </a:extLst>
          </p:cNvPr>
          <p:cNvSpPr txBox="1"/>
          <p:nvPr/>
        </p:nvSpPr>
        <p:spPr>
          <a:xfrm>
            <a:off x="5370446" y="3267656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1500 </a:t>
            </a:r>
            <a:r>
              <a:rPr lang="en-US" dirty="0" err="1"/>
              <a:t>casos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4E9A5-C102-FE48-BCA2-E78A97EFB0A4}"/>
              </a:ext>
            </a:extLst>
          </p:cNvPr>
          <p:cNvSpPr txBox="1"/>
          <p:nvPr/>
        </p:nvSpPr>
        <p:spPr>
          <a:xfrm>
            <a:off x="5080527" y="0"/>
            <a:ext cx="179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Cifras</a:t>
            </a:r>
            <a:r>
              <a:rPr lang="en-US" dirty="0"/>
              <a:t> </a:t>
            </a:r>
            <a:r>
              <a:rPr lang="en-US" dirty="0" err="1"/>
              <a:t>hipotéticas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9E3CC-E51D-8A47-81FD-EE7292050FC0}"/>
              </a:ext>
            </a:extLst>
          </p:cNvPr>
          <p:cNvSpPr txBox="1"/>
          <p:nvPr/>
        </p:nvSpPr>
        <p:spPr>
          <a:xfrm>
            <a:off x="2590016" y="5212653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Variante</a:t>
            </a:r>
            <a:r>
              <a:rPr lang="en-US" dirty="0"/>
              <a:t>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C9E67-FEED-7C48-B3CF-430EEE823B76}"/>
              </a:ext>
            </a:extLst>
          </p:cNvPr>
          <p:cNvSpPr txBox="1"/>
          <p:nvPr/>
        </p:nvSpPr>
        <p:spPr>
          <a:xfrm>
            <a:off x="7184786" y="6339089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Variante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9918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29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Laval</dc:creator>
  <cp:lastModifiedBy>Ernesto Laval</cp:lastModifiedBy>
  <cp:revision>1</cp:revision>
  <dcterms:created xsi:type="dcterms:W3CDTF">2021-12-26T14:35:13Z</dcterms:created>
  <dcterms:modified xsi:type="dcterms:W3CDTF">2021-12-27T23:23:20Z</dcterms:modified>
</cp:coreProperties>
</file>