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1CEE-730B-E640-A77D-8D6769A6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21D82-FB91-AA44-9D25-A1355AE19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5DA1-7BBA-7042-A897-1DF09822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8172-75B8-4547-9E1F-927444BC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A48C-FB86-6A4E-945C-D81AD553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99D6-E2D9-7F4D-B5D5-069B9E24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2608C-215E-CE41-8D1F-E4229ACC0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8BB6-BB59-1142-9874-4F01D9BC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FDEA-B75E-E947-926C-F8D6CF2E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6EA3-18E7-5C43-8D0D-F3232507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289E6-BFDC-2342-A2D1-656ADF87F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65EA2-F7BF-7745-9B19-580BC6BCC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1CD7-BAD5-DE4C-BCC9-854C7A31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673A9-55AB-664D-8D83-4F7874EA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FD87-AF87-BE49-9F9F-B679D69B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CE21-9BA9-6F46-A8D2-AA1F01B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2C67-C53F-9C47-9A9C-DE9348C3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F3A4-6329-1E47-A6EE-518A10C6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6AD8B-1172-1643-8996-73B876A4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7858-35F0-E04F-BDC3-907E3D99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E705-C5F3-F84B-B6B3-1E46DEF9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79CF-C3BC-F348-B4E0-B4A9F911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BB27-C5FC-9347-8281-1E9E0004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2D7B-ED0F-D54E-A2E0-3ABACAA7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B0E5-CD12-3D48-925F-5D87CC2A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85FB-BC72-D34E-85A4-8DB82471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CD03-17EE-AB43-B408-BFB095F16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6751-F6A6-0745-A7B2-0FDE3DFD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60EFB-FAF1-8744-B7C2-CC44733C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8C6D1-B3C6-134F-8AC1-A33CD271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9F8CC-687A-8348-9198-69C57552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963D-64A3-3842-A265-D4BDD2D7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FC015-0463-D742-AA1D-D7FB795F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1D23A-964D-B444-9B54-EE404CEE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EB57B-51AE-B247-9C56-46249976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611E6-F4B3-534C-B452-B9B3267BD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672FB-C333-804E-AA6D-D307104A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01192-C695-5142-A424-70B2732E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F3C87-D24C-FE47-85FB-2E37E9D5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5A0B-B164-604D-97D7-E6088F53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8D60D-8B6A-2A46-AECB-64C3F715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7BB78-E173-594D-BD49-B2C43BE2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55B84-6B8B-ED4B-B4A4-C2D5E70B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A915C-307A-4F45-A812-75A5002E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BAED6-5EB4-944E-BECE-CF3D222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B4638-BD76-8744-8C1F-3E1279E6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B10D-B9EB-FB49-8E8B-B784A7BE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D2B3-DF3B-5748-8AA9-EED0AE7A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2984F-66E3-FA45-967E-18EDAD35A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57AD3-922C-8B4A-AF16-EDA963A1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60ACB-2F56-0444-A4E5-FC0C6996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56AB0-591F-3947-8DE1-3C169A77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1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E8A6-3871-804B-AA85-EF7ECA12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E2408-FC04-2649-9CC5-D7715C08F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D9216-2784-AB45-8D88-382D83F5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06DA7-7F27-894F-9BAA-277A592A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329D-434B-4045-9792-38E14D3F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463F2-5650-E94C-A9F7-8FA9CCEA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FCCD2-4660-2C48-8B13-CE0717EE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C7D22-B0A6-A64C-8F9C-128DBDBA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969E-0BD5-DA49-9BB9-5234E0761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0E3F-1E01-E346-B716-F2F9E868898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AB41-5131-874B-ABD0-9137CEC24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36EF-D286-1140-82BA-8E4118AB6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77A1-D02A-6A48-9D8A-34022DB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56E4-DA06-924B-9075-BD73C1DC4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DD8B9-D3F3-F74A-914E-B11073E04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907BA6-91C2-FB40-B5CE-44B922DB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50" y="0"/>
            <a:ext cx="701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1D344A-FE8D-8940-8054-2626D2D2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24" y="0"/>
            <a:ext cx="6940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6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C7ABB8-736A-0647-85B9-B5BAB81F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57" y="0"/>
            <a:ext cx="7021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0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</cp:revision>
  <dcterms:created xsi:type="dcterms:W3CDTF">2021-12-27T14:51:37Z</dcterms:created>
  <dcterms:modified xsi:type="dcterms:W3CDTF">2021-12-27T23:22:46Z</dcterms:modified>
</cp:coreProperties>
</file>