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6" r:id="rId2"/>
    <p:sldId id="276" r:id="rId3"/>
    <p:sldId id="381" r:id="rId4"/>
    <p:sldId id="497" r:id="rId5"/>
    <p:sldId id="498" r:id="rId6"/>
    <p:sldId id="499" r:id="rId7"/>
    <p:sldId id="508" r:id="rId8"/>
    <p:sldId id="527" r:id="rId9"/>
    <p:sldId id="275" r:id="rId10"/>
    <p:sldId id="380" r:id="rId11"/>
    <p:sldId id="468" r:id="rId12"/>
    <p:sldId id="530" r:id="rId13"/>
    <p:sldId id="277" r:id="rId14"/>
    <p:sldId id="449" r:id="rId15"/>
    <p:sldId id="469" r:id="rId16"/>
    <p:sldId id="426" r:id="rId17"/>
    <p:sldId id="280" r:id="rId18"/>
    <p:sldId id="281" r:id="rId19"/>
    <p:sldId id="417" r:id="rId20"/>
    <p:sldId id="431" r:id="rId21"/>
    <p:sldId id="438" r:id="rId22"/>
    <p:sldId id="531" r:id="rId23"/>
    <p:sldId id="532" r:id="rId24"/>
    <p:sldId id="533" r:id="rId25"/>
    <p:sldId id="407" r:id="rId26"/>
    <p:sldId id="509" r:id="rId27"/>
    <p:sldId id="510" r:id="rId28"/>
    <p:sldId id="42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F"/>
    <a:srgbClr val="FFB773"/>
    <a:srgbClr val="8DAFCD"/>
    <a:srgbClr val="FE0102"/>
    <a:srgbClr val="FE0000"/>
    <a:srgbClr val="0802F6"/>
    <a:srgbClr val="3030FE"/>
    <a:srgbClr val="6EBE48"/>
    <a:srgbClr val="ECF850"/>
    <a:srgbClr val="FC6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68"/>
    <p:restoredTop sz="96327"/>
  </p:normalViewPr>
  <p:slideViewPr>
    <p:cSldViewPr snapToGrid="0" snapToObjects="1">
      <p:cViewPr varScale="1">
        <p:scale>
          <a:sx n="107" d="100"/>
          <a:sy n="107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6/11/22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1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328302" y="876693"/>
            <a:ext cx="94034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18 JUNIO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83CF6-1A12-08FC-6AA9-D108B76B0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550" y="679450"/>
            <a:ext cx="77089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7875CE-08F6-62E3-6916-7744104D9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117" y="1091481"/>
            <a:ext cx="7457017" cy="5326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8741038">
            <a:off x="6223516" y="2045065"/>
            <a:ext cx="2043873" cy="10934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7875CE-08F6-62E3-6916-7744104D9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117" y="1091481"/>
            <a:ext cx="7457017" cy="5326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8741038">
            <a:off x="6223516" y="2045065"/>
            <a:ext cx="2043873" cy="10934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66632C-0E5E-57A1-68F5-8B301D0D7BC5}"/>
              </a:ext>
            </a:extLst>
          </p:cNvPr>
          <p:cNvSpPr txBox="1"/>
          <p:nvPr/>
        </p:nvSpPr>
        <p:spPr>
          <a:xfrm>
            <a:off x="7245452" y="1237398"/>
            <a:ext cx="86914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CL" sz="2400" dirty="0"/>
              <a:t>+28%</a:t>
            </a:r>
          </a:p>
        </p:txBody>
      </p:sp>
    </p:spTree>
    <p:extLst>
      <p:ext uri="{BB962C8B-B14F-4D97-AF65-F5344CB8AC3E}">
        <p14:creationId xmlns:p14="http://schemas.microsoft.com/office/powerpoint/2010/main" val="972276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A5DD5-120B-2EF3-FF23-B5452F6A0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685800"/>
            <a:ext cx="7772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704660-6BE7-9233-BC6E-39F4EDC7C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0" y="577850"/>
            <a:ext cx="77851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14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2AF949-BCEA-D1C7-5AE4-AC35D7E64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6" y="1451639"/>
            <a:ext cx="6068990" cy="4452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4DCBB9-5D2D-CA32-6858-00E3C1E71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640" y="1451639"/>
            <a:ext cx="5910324" cy="445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790539-7A52-6997-1A89-B6995FBA0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550" y="571500"/>
            <a:ext cx="77089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235615-30A9-6A32-6C87-493754554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47" y="1449555"/>
            <a:ext cx="5992360" cy="44693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69485E-6A07-4EA8-C1DD-7F8681360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728" y="1394489"/>
            <a:ext cx="5903148" cy="446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869108" y="28135"/>
            <a:ext cx="6453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18 JUNIO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05553-306E-03A2-F71F-09771529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527050"/>
            <a:ext cx="114808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869108" y="28135"/>
            <a:ext cx="6453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18 JUNIO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10C02F-8A8D-F675-EB92-50201E9CF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539750"/>
            <a:ext cx="11247967" cy="56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3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53908" y="28135"/>
            <a:ext cx="6084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DESCUADRE DE DATOS SEMANALES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D913A-9CFF-F169-7B06-DE56418A2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059" y="612910"/>
            <a:ext cx="9391882" cy="57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03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53908" y="28135"/>
            <a:ext cx="6084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DESCUADRE DE DATOS SEMANALES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3E187F-0545-40AA-8386-11309B792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56" y="612910"/>
            <a:ext cx="9470487" cy="590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93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7CB68B5-1E27-D8BD-082A-3FCF23F80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99" y="720097"/>
            <a:ext cx="10464800" cy="567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Vacunas</a:t>
            </a:r>
            <a:r>
              <a:rPr lang="en-US" sz="3100" dirty="0"/>
              <a:t> </a:t>
            </a:r>
            <a:r>
              <a:rPr lang="en-US" sz="3100" dirty="0" err="1"/>
              <a:t>semanales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59EC4D-A079-5B2B-E965-F65C0BE7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984250"/>
            <a:ext cx="94107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49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Vacunación</a:t>
            </a:r>
            <a:r>
              <a:rPr lang="en-US" sz="3100" dirty="0"/>
              <a:t> al día (</a:t>
            </a:r>
            <a:r>
              <a:rPr lang="en-US" sz="3100" dirty="0" err="1"/>
              <a:t>esquema</a:t>
            </a:r>
            <a:r>
              <a:rPr lang="en-US" sz="3100" dirty="0"/>
              <a:t> </a:t>
            </a:r>
            <a:r>
              <a:rPr lang="en-US" sz="3100" dirty="0" err="1"/>
              <a:t>inicial</a:t>
            </a:r>
            <a:r>
              <a:rPr lang="en-US" sz="3100" dirty="0"/>
              <a:t> o </a:t>
            </a:r>
            <a:r>
              <a:rPr lang="en-US" sz="3100" dirty="0" err="1"/>
              <a:t>refuerzo</a:t>
            </a:r>
            <a:r>
              <a:rPr lang="en-US" sz="3100" dirty="0"/>
              <a:t> </a:t>
            </a:r>
            <a:r>
              <a:rPr lang="en-US" sz="3100" dirty="0" err="1"/>
              <a:t>en</a:t>
            </a:r>
            <a:r>
              <a:rPr lang="en-US" sz="3100" dirty="0"/>
              <a:t> </a:t>
            </a:r>
            <a:r>
              <a:rPr lang="en-US" sz="3100" dirty="0" err="1"/>
              <a:t>últimos</a:t>
            </a:r>
            <a:r>
              <a:rPr lang="en-US" sz="3100" dirty="0"/>
              <a:t> 6 meses)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499B4-C3AD-E448-130D-DE7E44A56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588433"/>
            <a:ext cx="8521700" cy="56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02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38CE7C-0056-911C-C935-3318A8278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0" y="685800"/>
            <a:ext cx="77597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37627" y="214269"/>
            <a:ext cx="1100217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cama</a:t>
            </a:r>
            <a:r>
              <a:rPr lang="en-US" sz="3200" dirty="0"/>
              <a:t> </a:t>
            </a:r>
            <a:r>
              <a:rPr lang="en-US" sz="3200" dirty="0" err="1"/>
              <a:t>Básica</a:t>
            </a:r>
            <a:r>
              <a:rPr lang="en-US" sz="3200" dirty="0"/>
              <a:t> y Media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B34648-FD1C-23B4-6A73-C364A98F2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54050"/>
            <a:ext cx="77724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2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37627" y="214269"/>
            <a:ext cx="909319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cama</a:t>
            </a:r>
            <a:r>
              <a:rPr lang="en-US" sz="3200" dirty="0"/>
              <a:t> UTI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725354-2F4B-9D86-8EBA-0159495A8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990600"/>
            <a:ext cx="76835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4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398111" y="214269"/>
            <a:ext cx="9395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hospitalizados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90EC43-1A19-E0AC-02C7-10C7B5C3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299" y="935567"/>
            <a:ext cx="76454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4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970326" y="214269"/>
            <a:ext cx="1044895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Porcentaje</a:t>
            </a:r>
            <a:r>
              <a:rPr lang="en-US" sz="3200" dirty="0"/>
              <a:t> de </a:t>
            </a:r>
            <a:r>
              <a:rPr lang="en-US" sz="3200" dirty="0" err="1"/>
              <a:t>ocupación</a:t>
            </a:r>
            <a:r>
              <a:rPr lang="en-US" sz="3200" dirty="0"/>
              <a:t> UCI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pacientes</a:t>
            </a:r>
            <a:r>
              <a:rPr lang="en-US" sz="3200" dirty="0"/>
              <a:t> COVID-19 (14 Jun)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A131E-EF7D-1DE3-42AD-AE7B2F0DB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6" y="799044"/>
            <a:ext cx="10231557" cy="566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2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6391" y="164812"/>
            <a:ext cx="697921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Porcentaje</a:t>
            </a:r>
            <a:r>
              <a:rPr lang="en-US" sz="3200" dirty="0"/>
              <a:t> de </a:t>
            </a:r>
            <a:r>
              <a:rPr lang="en-US" sz="3200" dirty="0" err="1"/>
              <a:t>ocupación</a:t>
            </a:r>
            <a:r>
              <a:rPr lang="en-US" sz="3200" dirty="0"/>
              <a:t> </a:t>
            </a:r>
            <a:r>
              <a:rPr lang="en-US" sz="3200" dirty="0" err="1"/>
              <a:t>nacional</a:t>
            </a:r>
            <a:r>
              <a:rPr lang="en-US" sz="3200" dirty="0"/>
              <a:t> de UCI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3D3DFB-BEF2-46DD-6AD5-1079EDA04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3" y="703961"/>
            <a:ext cx="9231369" cy="571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9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129513</TotalTime>
  <Words>431</Words>
  <Application>Microsoft Macintosh PowerPoint</Application>
  <PresentationFormat>Widescreen</PresentationFormat>
  <Paragraphs>72</Paragraphs>
  <Slides>28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428</cp:revision>
  <dcterms:created xsi:type="dcterms:W3CDTF">2021-01-30T18:55:16Z</dcterms:created>
  <dcterms:modified xsi:type="dcterms:W3CDTF">2022-06-18T15:48:51Z</dcterms:modified>
</cp:coreProperties>
</file>