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6" r:id="rId2"/>
    <p:sldId id="276" r:id="rId3"/>
    <p:sldId id="381" r:id="rId4"/>
    <p:sldId id="447" r:id="rId5"/>
    <p:sldId id="275" r:id="rId6"/>
    <p:sldId id="380" r:id="rId7"/>
    <p:sldId id="432" r:id="rId8"/>
    <p:sldId id="452" r:id="rId9"/>
    <p:sldId id="277" r:id="rId10"/>
    <p:sldId id="449" r:id="rId11"/>
    <p:sldId id="426" r:id="rId12"/>
    <p:sldId id="280" r:id="rId13"/>
    <p:sldId id="281" r:id="rId14"/>
    <p:sldId id="417" r:id="rId15"/>
    <p:sldId id="461" r:id="rId16"/>
    <p:sldId id="431" r:id="rId17"/>
    <p:sldId id="438" r:id="rId18"/>
    <p:sldId id="457" r:id="rId19"/>
    <p:sldId id="456" r:id="rId20"/>
    <p:sldId id="407" r:id="rId21"/>
    <p:sldId id="288" r:id="rId22"/>
    <p:sldId id="300" r:id="rId23"/>
    <p:sldId id="451" r:id="rId24"/>
    <p:sldId id="42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2"/>
    <a:srgbClr val="FE0000"/>
    <a:srgbClr val="0802F6"/>
    <a:srgbClr val="3030FE"/>
    <a:srgbClr val="6EBE48"/>
    <a:srgbClr val="ECF850"/>
    <a:srgbClr val="FC6321"/>
    <a:srgbClr val="E2140C"/>
    <a:srgbClr val="00417C"/>
    <a:srgbClr val="03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6"/>
  </p:normalViewPr>
  <p:slideViewPr>
    <p:cSldViewPr snapToGrid="0" snapToObjects="1">
      <p:cViewPr varScale="1">
        <p:scale>
          <a:sx n="88" d="100"/>
          <a:sy n="88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820275" y="876693"/>
            <a:ext cx="1041952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26 FEBRERO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7E0A8-400D-1149-A5CE-EC276DFD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405" y="919186"/>
            <a:ext cx="7355190" cy="543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16198D-09D9-1D43-A2D0-B5D8AC28D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0" y="1531592"/>
            <a:ext cx="5984780" cy="43894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872E72-76D1-F845-B712-DF195ED8A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259" y="1451639"/>
            <a:ext cx="5887528" cy="44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A3DEDE-ED66-F54F-A38F-349B3B9C2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520700"/>
            <a:ext cx="76454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D859EF-DDCA-8440-8D56-6BFB015ED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2" y="1860829"/>
            <a:ext cx="5791911" cy="4226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D54EC6-0549-294A-BAB0-45D6B6185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328" y="1860829"/>
            <a:ext cx="5603997" cy="422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2233B-160F-AA40-84DB-5D43E506F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67" y="473341"/>
            <a:ext cx="3543095" cy="3033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203A09-3DC5-6245-8D8B-9EE5CB191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67" y="3532371"/>
            <a:ext cx="3547014" cy="3033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60E93B-6F1F-354F-8393-D18B660CA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331" y="525171"/>
            <a:ext cx="3354164" cy="3033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0E382-1B11-F042-9B98-EF52A84D8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156" y="3546100"/>
            <a:ext cx="3354165" cy="3019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27A80-A65D-FB4F-90A0-B8A6CE3F5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810" y="3558801"/>
            <a:ext cx="3351632" cy="3019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28A740-3C5F-5E42-8D71-B6A1B644B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247" y="525171"/>
            <a:ext cx="3415615" cy="2903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3EB84F-80D0-9647-B59A-5E71D1A12A67}"/>
              </a:ext>
            </a:extLst>
          </p:cNvPr>
          <p:cNvSpPr txBox="1"/>
          <p:nvPr/>
        </p:nvSpPr>
        <p:spPr>
          <a:xfrm>
            <a:off x="0" y="6591401"/>
            <a:ext cx="276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Fuente de </a:t>
            </a:r>
            <a:r>
              <a:rPr lang="en-US" sz="1400" dirty="0" err="1"/>
              <a:t>datos</a:t>
            </a:r>
            <a:r>
              <a:rPr lang="en-US" sz="1400" dirty="0"/>
              <a:t>: Our World in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7BFFB-8813-9549-8C10-2C6732994F09}"/>
              </a:ext>
            </a:extLst>
          </p:cNvPr>
          <p:cNvSpPr txBox="1"/>
          <p:nvPr/>
        </p:nvSpPr>
        <p:spPr>
          <a:xfrm>
            <a:off x="1985159" y="104009"/>
            <a:ext cx="100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Australia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22272-F813-0248-91DB-899F5B62726A}"/>
              </a:ext>
            </a:extLst>
          </p:cNvPr>
          <p:cNvSpPr txBox="1"/>
          <p:nvPr/>
        </p:nvSpPr>
        <p:spPr>
          <a:xfrm>
            <a:off x="5749683" y="103317"/>
            <a:ext cx="97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Uruguay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CAE7B-24E5-1A44-B195-5912AD248298}"/>
              </a:ext>
            </a:extLst>
          </p:cNvPr>
          <p:cNvSpPr txBox="1"/>
          <p:nvPr/>
        </p:nvSpPr>
        <p:spPr>
          <a:xfrm>
            <a:off x="9520324" y="1033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España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DD93D-0BE5-424E-AD22-D90EB2E0A9E8}"/>
              </a:ext>
            </a:extLst>
          </p:cNvPr>
          <p:cNvSpPr txBox="1"/>
          <p:nvPr/>
        </p:nvSpPr>
        <p:spPr>
          <a:xfrm rot="16200000">
            <a:off x="-243294" y="1715651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Casos x 100 mil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83F0F8-830E-3448-9854-3EC713AF015F}"/>
              </a:ext>
            </a:extLst>
          </p:cNvPr>
          <p:cNvSpPr txBox="1"/>
          <p:nvPr/>
        </p:nvSpPr>
        <p:spPr>
          <a:xfrm rot="16200000">
            <a:off x="-70181" y="474928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Positividad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2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738651" y="28135"/>
            <a:ext cx="671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26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164700-3EDD-1540-B7F8-1561B19C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34" y="546100"/>
            <a:ext cx="11077531" cy="55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190140" y="28135"/>
            <a:ext cx="781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REDUCIENDO POSITIVIDAD – 26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7E6ED5-C964-F641-855C-AF7E24F25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79" y="565150"/>
            <a:ext cx="11088506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62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064303" y="28135"/>
            <a:ext cx="8063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AUMENTANDO POSITIVIDAD – 26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1C779-9398-1D42-A807-124828AD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59" y="546100"/>
            <a:ext cx="11003681" cy="55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C5FEA32-010A-5F4D-977A-94C7CBB7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5" y="693256"/>
            <a:ext cx="10999808" cy="57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SUBIENDO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SUBIENDO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7235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 EN TODAS LAS REGIONES</a:t>
            </a: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 EN MAYORÍA </a:t>
            </a:r>
            <a:r>
              <a:rPr lang="en-US" sz="2800" b="1">
                <a:solidFill>
                  <a:schemeClr val="accent6"/>
                </a:solidFill>
              </a:rPr>
              <a:t>DE LAS REGIONES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CC606-6B05-5849-BFD5-F45BFDEF4C82}"/>
              </a:ext>
            </a:extLst>
          </p:cNvPr>
          <p:cNvSpPr/>
          <p:nvPr/>
        </p:nvSpPr>
        <p:spPr>
          <a:xfrm>
            <a:off x="7779802" y="1575265"/>
            <a:ext cx="4224230" cy="2789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02F18-A342-DE45-8808-8BF22A4A9C03}"/>
              </a:ext>
            </a:extLst>
          </p:cNvPr>
          <p:cNvSpPr txBox="1"/>
          <p:nvPr/>
        </p:nvSpPr>
        <p:spPr>
          <a:xfrm>
            <a:off x="10425032" y="40095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07165-419C-004E-BEB8-2A0CB9DD64FF}"/>
              </a:ext>
            </a:extLst>
          </p:cNvPr>
          <p:cNvSpPr txBox="1"/>
          <p:nvPr/>
        </p:nvSpPr>
        <p:spPr>
          <a:xfrm>
            <a:off x="8605347" y="1560751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</a:t>
            </a:r>
            <a:r>
              <a:rPr lang="en-US" sz="3200" dirty="0" err="1"/>
              <a:t>más</a:t>
            </a:r>
            <a:r>
              <a:rPr lang="en-US" sz="3200" dirty="0"/>
              <a:t>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4BA4A394-CE52-0C46-8327-FB25FE62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64534"/>
              </p:ext>
            </p:extLst>
          </p:nvPr>
        </p:nvGraphicFramePr>
        <p:xfrm>
          <a:off x="7980918" y="2367178"/>
          <a:ext cx="4282139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8569">
                  <a:extLst>
                    <a:ext uri="{9D8B030D-6E8A-4147-A177-3AD203B41FA5}">
                      <a16:colId xmlns:a16="http://schemas.microsoft.com/office/drawing/2014/main" val="1868078128"/>
                    </a:ext>
                  </a:extLst>
                </a:gridCol>
                <a:gridCol w="2273570">
                  <a:extLst>
                    <a:ext uri="{9D8B030D-6E8A-4147-A177-3AD203B41FA5}">
                      <a16:colId xmlns:a16="http://schemas.microsoft.com/office/drawing/2014/main" val="143286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completo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millón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1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sin </a:t>
                      </a:r>
                      <a:r>
                        <a:rPr lang="en-US" dirty="0" err="1"/>
                        <a:t>refuerzo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1,8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0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Refuerzo</a:t>
                      </a:r>
                      <a:r>
                        <a:rPr lang="en-US" dirty="0"/>
                        <a:t> + 4ª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12,3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81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0FDAE15-B2BC-0645-9F06-CEECD29B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8" y="905107"/>
            <a:ext cx="7245528" cy="50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6FB7C-2936-CD4D-9894-79BB57AA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04" y="799044"/>
            <a:ext cx="7724192" cy="56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62910" y="14754"/>
            <a:ext cx="878362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Camas </a:t>
            </a:r>
            <a:r>
              <a:rPr lang="en-US" sz="3200" dirty="0" err="1"/>
              <a:t>Básica</a:t>
            </a:r>
            <a:r>
              <a:rPr lang="en-US" sz="3200" dirty="0"/>
              <a:t> &amp; Media, UTI con </a:t>
            </a:r>
            <a:r>
              <a:rPr lang="en-US" sz="3200" dirty="0" err="1"/>
              <a:t>pacientes</a:t>
            </a:r>
            <a:r>
              <a:rPr lang="en-US" sz="3200" dirty="0"/>
              <a:t> COVID19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911B5-6A6E-F743-A67D-E97DD2C80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90" y="702127"/>
            <a:ext cx="9372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648B6-E27A-7F43-AF32-68BDF1C3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0" y="584775"/>
            <a:ext cx="77089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D55DA6-CE78-6641-B8D4-93503D96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68" y="797203"/>
            <a:ext cx="7271729" cy="5620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3C594-06D3-FF4C-BC62-E05E7506B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94" y="1262360"/>
            <a:ext cx="3307207" cy="2474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8104927">
            <a:off x="7932451" y="2491517"/>
            <a:ext cx="2754477" cy="1093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9E3C73-8786-D940-A49A-F96451DA0724}"/>
              </a:ext>
            </a:extLst>
          </p:cNvPr>
          <p:cNvSpPr/>
          <p:nvPr/>
        </p:nvSpPr>
        <p:spPr>
          <a:xfrm rot="17553936">
            <a:off x="2222545" y="1609738"/>
            <a:ext cx="1312904" cy="5407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A62E16-12A4-2746-A041-2B5516350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426" y="954107"/>
            <a:ext cx="6955148" cy="53760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8194347">
            <a:off x="6850737" y="1553475"/>
            <a:ext cx="2485403" cy="10464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115891</TotalTime>
  <Words>416</Words>
  <Application>Microsoft Macintosh PowerPoint</Application>
  <PresentationFormat>Widescreen</PresentationFormat>
  <Paragraphs>86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374</cp:revision>
  <dcterms:created xsi:type="dcterms:W3CDTF">2021-01-30T18:55:16Z</dcterms:created>
  <dcterms:modified xsi:type="dcterms:W3CDTF">2022-02-26T22:48:46Z</dcterms:modified>
</cp:coreProperties>
</file>