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66" r:id="rId2"/>
    <p:sldId id="276" r:id="rId3"/>
    <p:sldId id="381" r:id="rId4"/>
    <p:sldId id="383" r:id="rId5"/>
    <p:sldId id="395" r:id="rId6"/>
    <p:sldId id="275" r:id="rId7"/>
    <p:sldId id="380" r:id="rId8"/>
    <p:sldId id="384" r:id="rId9"/>
    <p:sldId id="379" r:id="rId10"/>
    <p:sldId id="277" r:id="rId11"/>
    <p:sldId id="392" r:id="rId12"/>
    <p:sldId id="280" r:id="rId13"/>
    <p:sldId id="281" r:id="rId14"/>
    <p:sldId id="388" r:id="rId15"/>
    <p:sldId id="282" r:id="rId16"/>
    <p:sldId id="267" r:id="rId17"/>
    <p:sldId id="283" r:id="rId18"/>
    <p:sldId id="300" r:id="rId19"/>
    <p:sldId id="311" r:id="rId20"/>
    <p:sldId id="387" r:id="rId21"/>
    <p:sldId id="28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AAB"/>
    <a:srgbClr val="F24A53"/>
    <a:srgbClr val="FF8800"/>
    <a:srgbClr val="FF8902"/>
    <a:srgbClr val="D2D3D3"/>
    <a:srgbClr val="FFFFFF"/>
    <a:srgbClr val="0173D9"/>
    <a:srgbClr val="FF800E"/>
    <a:srgbClr val="2DA02B"/>
    <a:srgbClr val="0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68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21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7/24/21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1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52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97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87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7/24/21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1423669" y="876693"/>
            <a:ext cx="921271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24 JULIO 2021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0FC7B2-B552-EA43-B8BE-6ECA6EAD3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5" y="1216440"/>
            <a:ext cx="5974752" cy="4750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5785995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61410E-36BC-5348-8ED5-ABA3511377E4}"/>
              </a:ext>
            </a:extLst>
          </p:cNvPr>
          <p:cNvCxnSpPr>
            <a:cxnSpLocks/>
          </p:cNvCxnSpPr>
          <p:nvPr/>
        </p:nvCxnSpPr>
        <p:spPr>
          <a:xfrm>
            <a:off x="964395" y="4437645"/>
            <a:ext cx="373655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C0DDB6-D212-E84D-9F03-A65A8ADB10D3}"/>
              </a:ext>
            </a:extLst>
          </p:cNvPr>
          <p:cNvSpPr/>
          <p:nvPr/>
        </p:nvSpPr>
        <p:spPr>
          <a:xfrm>
            <a:off x="964395" y="5203070"/>
            <a:ext cx="4805339" cy="2386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META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CB6C59-179F-4C43-822D-255F2440D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956" y="1082307"/>
            <a:ext cx="6311853" cy="488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3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DDF9E3-E408-D647-A5C0-A6020B07A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626" y="1117309"/>
            <a:ext cx="6701578" cy="5299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26E268-35F6-9044-BBEF-65E754A0E8E3}"/>
              </a:ext>
            </a:extLst>
          </p:cNvPr>
          <p:cNvSpPr/>
          <p:nvPr/>
        </p:nvSpPr>
        <p:spPr>
          <a:xfrm>
            <a:off x="3451976" y="5037307"/>
            <a:ext cx="5651228" cy="80266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META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8E0F37-C1F4-104F-B96F-158BFD60B2E7}"/>
              </a:ext>
            </a:extLst>
          </p:cNvPr>
          <p:cNvCxnSpPr>
            <a:cxnSpLocks/>
          </p:cNvCxnSpPr>
          <p:nvPr/>
        </p:nvCxnSpPr>
        <p:spPr>
          <a:xfrm>
            <a:off x="3427592" y="3825642"/>
            <a:ext cx="58749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787736" y="103675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387145" y="932824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AC7040-47AB-3842-8859-483A75795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42" y="1498415"/>
            <a:ext cx="5552658" cy="45268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C9EEC7-90C6-8248-85F0-70A336FC9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53" y="1498415"/>
            <a:ext cx="5632104" cy="452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32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8777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POR REGIONES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14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1C9E59-7E84-E64C-B8DB-A8F5198C5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177" y="659221"/>
            <a:ext cx="9677400" cy="5854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671598" y="196275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EVOLUCIÓN DE POSITIVIDAD E INCIDENCIA EN ÚLTIMA SEMANA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74C901-75E8-B842-971B-C98FBAD5D387}"/>
              </a:ext>
            </a:extLst>
          </p:cNvPr>
          <p:cNvSpPr/>
          <p:nvPr/>
        </p:nvSpPr>
        <p:spPr>
          <a:xfrm>
            <a:off x="1206631" y="3799002"/>
            <a:ext cx="2714919" cy="2714919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DA74F0-C53B-A443-96DF-43597F502F1C}"/>
              </a:ext>
            </a:extLst>
          </p:cNvPr>
          <p:cNvSpPr txBox="1"/>
          <p:nvPr/>
        </p:nvSpPr>
        <p:spPr>
          <a:xfrm>
            <a:off x="1891885" y="4703536"/>
            <a:ext cx="1407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META</a:t>
            </a:r>
          </a:p>
        </p:txBody>
      </p:sp>
    </p:spTree>
    <p:extLst>
      <p:ext uri="{BB962C8B-B14F-4D97-AF65-F5344CB8AC3E}">
        <p14:creationId xmlns:p14="http://schemas.microsoft.com/office/powerpoint/2010/main" val="4002791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276339-AE4B-5346-A66D-CDD254A25075}"/>
              </a:ext>
            </a:extLst>
          </p:cNvPr>
          <p:cNvSpPr txBox="1"/>
          <p:nvPr/>
        </p:nvSpPr>
        <p:spPr>
          <a:xfrm>
            <a:off x="618050" y="125155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EVOLUCIÓN DE POSITIVIDAD E INCIDENCIA EN ÚLTIMA SEMANA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B1511D-4810-9B48-97E6-30AD30580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439" y="709930"/>
            <a:ext cx="9045121" cy="564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10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4766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VACUNACIÓN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00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AC516A-A1A5-9B41-9545-5E505ECC8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7" y="584775"/>
            <a:ext cx="11657834" cy="54526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869964" y="0"/>
            <a:ext cx="8931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Vacunación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Chile al 22 de Julio de 2021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952497-BF6B-A047-9947-7EC28B5DA47B}"/>
              </a:ext>
            </a:extLst>
          </p:cNvPr>
          <p:cNvSpPr txBox="1"/>
          <p:nvPr/>
        </p:nvSpPr>
        <p:spPr>
          <a:xfrm>
            <a:off x="8376501" y="1900217"/>
            <a:ext cx="1535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(12 </a:t>
            </a:r>
            <a:r>
              <a:rPr lang="en-US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años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4288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EA3A9D-427D-0342-BBB1-6EED03ECC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69" y="623136"/>
            <a:ext cx="9972634" cy="56401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869964" y="0"/>
            <a:ext cx="8931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Vacunación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Chile al 22 de Julio de 2021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8B215E-5538-6B4E-A715-247FFD2C91C3}"/>
              </a:ext>
            </a:extLst>
          </p:cNvPr>
          <p:cNvGrpSpPr/>
          <p:nvPr/>
        </p:nvGrpSpPr>
        <p:grpSpPr>
          <a:xfrm>
            <a:off x="8712469" y="4799438"/>
            <a:ext cx="1210614" cy="1648496"/>
            <a:chOff x="10742811" y="4623515"/>
            <a:chExt cx="1210614" cy="164849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66CCE17-0400-C849-B625-0604C7AF01C9}"/>
                </a:ext>
              </a:extLst>
            </p:cNvPr>
            <p:cNvSpPr/>
            <p:nvPr/>
          </p:nvSpPr>
          <p:spPr>
            <a:xfrm>
              <a:off x="10742811" y="4623515"/>
              <a:ext cx="1210614" cy="1648496"/>
            </a:xfrm>
            <a:prstGeom prst="rect">
              <a:avLst/>
            </a:prstGeom>
            <a:solidFill>
              <a:srgbClr val="0173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56B2DF-325C-C048-AF1A-964C94CF5032}"/>
                </a:ext>
              </a:extLst>
            </p:cNvPr>
            <p:cNvSpPr txBox="1"/>
            <p:nvPr/>
          </p:nvSpPr>
          <p:spPr>
            <a:xfrm>
              <a:off x="10897511" y="4770603"/>
              <a:ext cx="9012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L" sz="3200" b="1" dirty="0">
                  <a:solidFill>
                    <a:srgbClr val="FFFFFF"/>
                  </a:solidFill>
                </a:rPr>
                <a:t>55%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90ED8B5-5BA9-9549-B460-329AFBD4F027}"/>
              </a:ext>
            </a:extLst>
          </p:cNvPr>
          <p:cNvSpPr txBox="1"/>
          <p:nvPr/>
        </p:nvSpPr>
        <p:spPr>
          <a:xfrm>
            <a:off x="10221091" y="4846572"/>
            <a:ext cx="1595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% sobre </a:t>
            </a:r>
          </a:p>
          <a:p>
            <a:pPr algn="ctr"/>
            <a:r>
              <a:rPr lang="en-CL" dirty="0"/>
              <a:t>población total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EBD21F-884B-FB44-BD13-9EAD63627A11}"/>
              </a:ext>
            </a:extLst>
          </p:cNvPr>
          <p:cNvSpPr txBox="1"/>
          <p:nvPr/>
        </p:nvSpPr>
        <p:spPr>
          <a:xfrm>
            <a:off x="10070226" y="5657180"/>
            <a:ext cx="1927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% sobre </a:t>
            </a:r>
          </a:p>
          <a:p>
            <a:pPr algn="ctr"/>
            <a:r>
              <a:rPr lang="en-CL" dirty="0"/>
              <a:t>población objetivo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ECCB93-2C0F-DA4C-9C8D-E802AF7706E8}"/>
              </a:ext>
            </a:extLst>
          </p:cNvPr>
          <p:cNvSpPr/>
          <p:nvPr/>
        </p:nvSpPr>
        <p:spPr>
          <a:xfrm>
            <a:off x="8738930" y="5687957"/>
            <a:ext cx="11576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L" sz="3200" b="1" dirty="0">
                <a:solidFill>
                  <a:srgbClr val="D2D3D3"/>
                </a:solidFill>
              </a:rPr>
              <a:t>(64%)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A0AEA4-73A8-D94D-BF69-AA3D9E2FFD77}"/>
              </a:ext>
            </a:extLst>
          </p:cNvPr>
          <p:cNvSpPr/>
          <p:nvPr/>
        </p:nvSpPr>
        <p:spPr>
          <a:xfrm>
            <a:off x="8448541" y="4533363"/>
            <a:ext cx="3548687" cy="2099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49345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4156518" y="0"/>
            <a:ext cx="4475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RESUMEN SEMANAL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2D7BE9-9058-7542-BFD7-975CC9BA5004}"/>
              </a:ext>
            </a:extLst>
          </p:cNvPr>
          <p:cNvSpPr txBox="1"/>
          <p:nvPr/>
        </p:nvSpPr>
        <p:spPr>
          <a:xfrm>
            <a:off x="3308096" y="4993889"/>
            <a:ext cx="5575808" cy="16004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Vacunación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Población Total </a:t>
            </a:r>
            <a:endParaRPr lang="en-US" sz="3200" b="1" dirty="0">
              <a:solidFill>
                <a:schemeClr val="accent1"/>
              </a:solidFill>
            </a:endParaRPr>
          </a:p>
          <a:p>
            <a:pPr algn="ctr"/>
            <a:r>
              <a:rPr lang="en-US" sz="4800" b="1" dirty="0">
                <a:solidFill>
                  <a:schemeClr val="accent1"/>
                </a:solidFill>
              </a:rPr>
              <a:t>55% </a:t>
            </a: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dosis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completa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más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14 días)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A63C90-DCF1-FF43-ADFA-D8F0C39EA90F}"/>
              </a:ext>
            </a:extLst>
          </p:cNvPr>
          <p:cNvSpPr/>
          <p:nvPr/>
        </p:nvSpPr>
        <p:spPr>
          <a:xfrm>
            <a:off x="415248" y="1059501"/>
            <a:ext cx="4824000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Hospitalizaciones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UCI</a:t>
            </a: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ALTO</a:t>
            </a:r>
            <a:r>
              <a:rPr lang="en-US" sz="2800" dirty="0"/>
              <a:t> y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BAJANDO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C3ADC-F344-EC47-BE69-A5C7C2F032A1}"/>
              </a:ext>
            </a:extLst>
          </p:cNvPr>
          <p:cNvSpPr/>
          <p:nvPr/>
        </p:nvSpPr>
        <p:spPr>
          <a:xfrm>
            <a:off x="7356546" y="1063892"/>
            <a:ext cx="3668184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Fallecidos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semanales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ALTO</a:t>
            </a:r>
            <a:r>
              <a:rPr lang="en-US" sz="2800" dirty="0"/>
              <a:t> y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BAJANDO</a:t>
            </a: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DECBB4-E74F-9C41-A494-035716E56675}"/>
              </a:ext>
            </a:extLst>
          </p:cNvPr>
          <p:cNvSpPr/>
          <p:nvPr/>
        </p:nvSpPr>
        <p:spPr>
          <a:xfrm>
            <a:off x="415247" y="2936178"/>
            <a:ext cx="4824000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Casos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semanales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437AAB"/>
                </a:solidFill>
              </a:rPr>
              <a:t>MEDIO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BAJANDO</a:t>
            </a: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11E62D-18FC-C040-AC7D-3ACBA4D09B8E}"/>
              </a:ext>
            </a:extLst>
          </p:cNvPr>
          <p:cNvSpPr/>
          <p:nvPr/>
        </p:nvSpPr>
        <p:spPr>
          <a:xfrm>
            <a:off x="6778638" y="2936351"/>
            <a:ext cx="4824000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Positividad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BAJO y BAJANDO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7AE559-9144-B949-AA88-F72BB324B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721" y="936813"/>
            <a:ext cx="7004556" cy="552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581445" y="65988"/>
            <a:ext cx="1051467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y no COVID19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A21AC0-3D18-104E-AC85-D1B4FBE64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024" y="650763"/>
            <a:ext cx="9111832" cy="576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7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581445" y="65988"/>
            <a:ext cx="1051467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y no COVID19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2B2F02-8037-0947-BFDE-AA7F27CA0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553" y="650763"/>
            <a:ext cx="8933637" cy="576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5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2060448" y="-11019"/>
            <a:ext cx="877599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con PCR+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2C8E09-4C0A-324C-9A6C-A743D6927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032" y="676110"/>
            <a:ext cx="7223084" cy="577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838285-BA03-0C4C-8F00-257369295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909" y="1609253"/>
            <a:ext cx="5753333" cy="46142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4117C35-2A4A-C94D-A2BA-E1E4F0C608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349"/>
          <a:stretch/>
        </p:blipFill>
        <p:spPr>
          <a:xfrm>
            <a:off x="495204" y="1632815"/>
            <a:ext cx="5600796" cy="45906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571089" y="0"/>
            <a:ext cx="10594182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CONFIRMADO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2BB991-6941-1A4A-9265-662258EBE0EB}"/>
              </a:ext>
            </a:extLst>
          </p:cNvPr>
          <p:cNvSpPr/>
          <p:nvPr/>
        </p:nvSpPr>
        <p:spPr>
          <a:xfrm rot="1917480">
            <a:off x="4254682" y="2120913"/>
            <a:ext cx="1475314" cy="855956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5D883-1E1E-4848-8447-102EDC36F109}"/>
              </a:ext>
            </a:extLst>
          </p:cNvPr>
          <p:cNvSpPr txBox="1"/>
          <p:nvPr/>
        </p:nvSpPr>
        <p:spPr>
          <a:xfrm>
            <a:off x="1404987" y="1069064"/>
            <a:ext cx="4071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10 Julio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3AB501-A2DF-7D4D-9D96-886CF39AED60}"/>
              </a:ext>
            </a:extLst>
          </p:cNvPr>
          <p:cNvSpPr txBox="1"/>
          <p:nvPr/>
        </p:nvSpPr>
        <p:spPr>
          <a:xfrm>
            <a:off x="7276596" y="1069064"/>
            <a:ext cx="4071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17 Julio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909BFD-0979-8C4D-A7A6-77983F117BFC}"/>
              </a:ext>
            </a:extLst>
          </p:cNvPr>
          <p:cNvSpPr/>
          <p:nvPr/>
        </p:nvSpPr>
        <p:spPr>
          <a:xfrm rot="471079">
            <a:off x="9558830" y="1991443"/>
            <a:ext cx="1311929" cy="8323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068153-25DE-AE46-AA98-1C3508A8B072}"/>
              </a:ext>
            </a:extLst>
          </p:cNvPr>
          <p:cNvSpPr txBox="1"/>
          <p:nvPr/>
        </p:nvSpPr>
        <p:spPr>
          <a:xfrm rot="20303905">
            <a:off x="3185811" y="2716406"/>
            <a:ext cx="582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 ACTUALIZADO</a:t>
            </a:r>
          </a:p>
        </p:txBody>
      </p:sp>
    </p:spTree>
    <p:extLst>
      <p:ext uri="{BB962C8B-B14F-4D97-AF65-F5344CB8AC3E}">
        <p14:creationId xmlns:p14="http://schemas.microsoft.com/office/powerpoint/2010/main" val="3490129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D73E01-EF80-3445-978D-EA21F6F87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066" y="1767327"/>
            <a:ext cx="5159263" cy="43114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473D59-F19A-AE40-80CC-668B9872E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49" y="1884149"/>
            <a:ext cx="5068968" cy="419500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89AB436-862D-F549-BF03-199DAF2BC156}"/>
              </a:ext>
            </a:extLst>
          </p:cNvPr>
          <p:cNvSpPr txBox="1"/>
          <p:nvPr/>
        </p:nvSpPr>
        <p:spPr>
          <a:xfrm>
            <a:off x="10788667" y="2986766"/>
            <a:ext cx="1116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DA02B"/>
                </a:solidFill>
              </a:rPr>
              <a:t>Total </a:t>
            </a:r>
          </a:p>
          <a:p>
            <a:r>
              <a:rPr lang="en-US" b="1" dirty="0" err="1">
                <a:solidFill>
                  <a:srgbClr val="2DA02B"/>
                </a:solidFill>
              </a:rPr>
              <a:t>Fallecidos</a:t>
            </a:r>
            <a:endParaRPr lang="en-US" b="1" dirty="0">
              <a:solidFill>
                <a:srgbClr val="2DA02B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0CE3C4-B998-3E4E-8A0C-F594138DC374}"/>
              </a:ext>
            </a:extLst>
          </p:cNvPr>
          <p:cNvSpPr txBox="1"/>
          <p:nvPr/>
        </p:nvSpPr>
        <p:spPr>
          <a:xfrm>
            <a:off x="10788667" y="3984205"/>
            <a:ext cx="1403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800E"/>
                </a:solidFill>
              </a:rPr>
              <a:t>Fallecidos</a:t>
            </a:r>
            <a:r>
              <a:rPr lang="en-US" b="1" dirty="0">
                <a:solidFill>
                  <a:srgbClr val="FF800E"/>
                </a:solidFill>
              </a:rPr>
              <a:t> </a:t>
            </a:r>
          </a:p>
          <a:p>
            <a:r>
              <a:rPr lang="en-US" b="1" dirty="0" err="1">
                <a:solidFill>
                  <a:srgbClr val="FF800E"/>
                </a:solidFill>
              </a:rPr>
              <a:t>Confirmados</a:t>
            </a:r>
            <a:endParaRPr lang="en-US" b="1" dirty="0">
              <a:solidFill>
                <a:srgbClr val="FF800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496276" y="0"/>
            <a:ext cx="8743804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5D883-1E1E-4848-8447-102EDC36F109}"/>
              </a:ext>
            </a:extLst>
          </p:cNvPr>
          <p:cNvSpPr txBox="1"/>
          <p:nvPr/>
        </p:nvSpPr>
        <p:spPr>
          <a:xfrm>
            <a:off x="609617" y="1178877"/>
            <a:ext cx="4177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10 JULIO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A2B761-C9EF-CE47-899B-3F0007783CF7}"/>
              </a:ext>
            </a:extLst>
          </p:cNvPr>
          <p:cNvSpPr txBox="1"/>
          <p:nvPr/>
        </p:nvSpPr>
        <p:spPr>
          <a:xfrm>
            <a:off x="6563611" y="1176051"/>
            <a:ext cx="4177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17 JULIO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4B63C6-86C5-6740-AD3A-68ABCA83A2B2}"/>
              </a:ext>
            </a:extLst>
          </p:cNvPr>
          <p:cNvSpPr txBox="1"/>
          <p:nvPr/>
        </p:nvSpPr>
        <p:spPr>
          <a:xfrm>
            <a:off x="4779546" y="2360834"/>
            <a:ext cx="1116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DA02B"/>
                </a:solidFill>
              </a:rPr>
              <a:t>Total </a:t>
            </a:r>
          </a:p>
          <a:p>
            <a:r>
              <a:rPr lang="en-US" b="1" dirty="0" err="1">
                <a:solidFill>
                  <a:srgbClr val="2DA02B"/>
                </a:solidFill>
              </a:rPr>
              <a:t>Fallecidos</a:t>
            </a:r>
            <a:endParaRPr lang="en-US" b="1" dirty="0">
              <a:solidFill>
                <a:srgbClr val="2DA02B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B8D539-0759-D746-A410-35BDC428CCFE}"/>
              </a:ext>
            </a:extLst>
          </p:cNvPr>
          <p:cNvSpPr txBox="1"/>
          <p:nvPr/>
        </p:nvSpPr>
        <p:spPr>
          <a:xfrm>
            <a:off x="4735733" y="3483405"/>
            <a:ext cx="1403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800E"/>
                </a:solidFill>
              </a:rPr>
              <a:t>Fallecidos</a:t>
            </a:r>
            <a:r>
              <a:rPr lang="en-US" b="1" dirty="0">
                <a:solidFill>
                  <a:srgbClr val="FF800E"/>
                </a:solidFill>
              </a:rPr>
              <a:t> </a:t>
            </a:r>
          </a:p>
          <a:p>
            <a:r>
              <a:rPr lang="en-US" b="1" dirty="0" err="1">
                <a:solidFill>
                  <a:srgbClr val="FF800E"/>
                </a:solidFill>
              </a:rPr>
              <a:t>Confirmados</a:t>
            </a:r>
            <a:endParaRPr lang="en-US" b="1" dirty="0">
              <a:solidFill>
                <a:srgbClr val="FF800E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5BD76F9-81AD-FA4E-9103-9C564CEC8379}"/>
              </a:ext>
            </a:extLst>
          </p:cNvPr>
          <p:cNvSpPr/>
          <p:nvPr/>
        </p:nvSpPr>
        <p:spPr>
          <a:xfrm rot="974063">
            <a:off x="3512456" y="2226792"/>
            <a:ext cx="1281743" cy="75659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8D5B06C-C31C-6641-A3E1-1712BF4C00AB}"/>
              </a:ext>
            </a:extLst>
          </p:cNvPr>
          <p:cNvSpPr/>
          <p:nvPr/>
        </p:nvSpPr>
        <p:spPr>
          <a:xfrm rot="523579">
            <a:off x="9157202" y="2062393"/>
            <a:ext cx="1218931" cy="7768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58B1B4D-EC4D-0E41-8FC2-B55B732DF61A}"/>
              </a:ext>
            </a:extLst>
          </p:cNvPr>
          <p:cNvSpPr/>
          <p:nvPr/>
        </p:nvSpPr>
        <p:spPr>
          <a:xfrm rot="1016561">
            <a:off x="3545334" y="3326644"/>
            <a:ext cx="1160154" cy="68105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84BF178-59D0-0F46-80A7-9E266066D80A}"/>
              </a:ext>
            </a:extLst>
          </p:cNvPr>
          <p:cNvSpPr/>
          <p:nvPr/>
        </p:nvSpPr>
        <p:spPr>
          <a:xfrm rot="229284">
            <a:off x="9119592" y="3099583"/>
            <a:ext cx="1244187" cy="7531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FF3B2-7DDD-8641-AC36-8E58BC9A19D2}"/>
              </a:ext>
            </a:extLst>
          </p:cNvPr>
          <p:cNvSpPr txBox="1"/>
          <p:nvPr/>
        </p:nvSpPr>
        <p:spPr>
          <a:xfrm rot="20303905">
            <a:off x="3185811" y="2716406"/>
            <a:ext cx="582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 ACTUALIZADO</a:t>
            </a:r>
          </a:p>
        </p:txBody>
      </p:sp>
    </p:spTree>
    <p:extLst>
      <p:ext uri="{BB962C8B-B14F-4D97-AF65-F5344CB8AC3E}">
        <p14:creationId xmlns:p14="http://schemas.microsoft.com/office/powerpoint/2010/main" val="1473668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36076</TotalTime>
  <Words>384</Words>
  <Application>Microsoft Macintosh PowerPoint</Application>
  <PresentationFormat>Widescreen</PresentationFormat>
  <Paragraphs>91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256</cp:revision>
  <dcterms:created xsi:type="dcterms:W3CDTF">2021-01-30T18:55:16Z</dcterms:created>
  <dcterms:modified xsi:type="dcterms:W3CDTF">2021-07-24T16:09:59Z</dcterms:modified>
</cp:coreProperties>
</file>