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275" r:id="rId5"/>
    <p:sldId id="380" r:id="rId6"/>
    <p:sldId id="468" r:id="rId7"/>
    <p:sldId id="484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79" r:id="rId20"/>
    <p:sldId id="486" r:id="rId21"/>
    <p:sldId id="487" r:id="rId22"/>
    <p:sldId id="488" r:id="rId23"/>
    <p:sldId id="489" r:id="rId24"/>
    <p:sldId id="481" r:id="rId25"/>
    <p:sldId id="482" r:id="rId26"/>
    <p:sldId id="483" r:id="rId27"/>
    <p:sldId id="47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05245" y="876693"/>
            <a:ext cx="9249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30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4349-9DBB-4C04-CC07-46E2A272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20" y="712975"/>
            <a:ext cx="7807159" cy="57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2A42F-5550-C2F7-4E28-0A8F4FF1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" y="1722256"/>
            <a:ext cx="6026814" cy="446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7AE34-26C8-D746-E55E-8001421C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73" y="1722256"/>
            <a:ext cx="5993894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7CB3E-C706-6A2D-8289-37C22F61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08" y="584775"/>
            <a:ext cx="7941984" cy="57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946FA-3B1A-807F-48AF-05296A79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14812"/>
            <a:ext cx="5704805" cy="435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33A88-AFF3-277D-EDB2-7EE9696A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4812"/>
            <a:ext cx="5896685" cy="43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30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92AE2-0412-D091-C08C-894DFBF1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820873"/>
            <a:ext cx="11289475" cy="56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30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E2A9A2-444D-E673-7383-192DBCB2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533754"/>
            <a:ext cx="11859491" cy="59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097F50-8579-449B-8692-6CCACB51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99" y="875854"/>
            <a:ext cx="9330000" cy="5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F428B-7CBD-CCEF-2810-F6C02773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187450"/>
            <a:ext cx="8051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92F48-9DE8-42CF-2B64-318BEEE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74750"/>
            <a:ext cx="8153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4FC27-93A4-4D84-624A-410CAC3D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238250"/>
            <a:ext cx="8089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3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CD063-A25D-4091-500E-FFCDCBC6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187450"/>
            <a:ext cx="8026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25695-3146-2B55-6BCA-F4D264EB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212850"/>
            <a:ext cx="8051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2001F-E2BD-BE1D-0B6D-7721B972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6400"/>
            <a:ext cx="838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09CB2-6AAE-0050-1641-72D83896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920750"/>
            <a:ext cx="8318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986F7-9B11-641F-11F2-E1091FE8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23" y="584775"/>
            <a:ext cx="8806754" cy="5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8118E-4AB2-3BBC-1450-091A69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15"/>
            <a:ext cx="12192000" cy="6203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42B57-ED7C-09D2-B847-DCAE8B53D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6"/>
          <a:stretch/>
        </p:blipFill>
        <p:spPr>
          <a:xfrm>
            <a:off x="2233455" y="799044"/>
            <a:ext cx="7725087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AD2E7-0165-D4B3-FC66-D106AD2A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19" y="584775"/>
            <a:ext cx="8013161" cy="59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12649-20B7-62A1-D1F4-004A224C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37" y="954449"/>
            <a:ext cx="7158925" cy="537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532738" y="4228574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12649-20B7-62A1-D1F4-004A224C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37" y="954449"/>
            <a:ext cx="7158925" cy="537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561242">
            <a:off x="6532738" y="4228574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5E4E-70CC-BDB6-3E38-F4645576B405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59890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27525-8A3B-B88D-8C43-ABBDDFDC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88" y="712975"/>
            <a:ext cx="7667424" cy="55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118418</TotalTime>
  <Words>378</Words>
  <Application>Microsoft Macintosh PowerPoint</Application>
  <PresentationFormat>Widescreen</PresentationFormat>
  <Paragraphs>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407</cp:revision>
  <dcterms:created xsi:type="dcterms:W3CDTF">2021-01-30T18:55:16Z</dcterms:created>
  <dcterms:modified xsi:type="dcterms:W3CDTF">2022-05-01T00:47:23Z</dcterms:modified>
</cp:coreProperties>
</file>