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6" r:id="rId2"/>
    <p:sldId id="276" r:id="rId3"/>
    <p:sldId id="381" r:id="rId4"/>
    <p:sldId id="383" r:id="rId5"/>
    <p:sldId id="395" r:id="rId6"/>
    <p:sldId id="275" r:id="rId7"/>
    <p:sldId id="380" r:id="rId8"/>
    <p:sldId id="384" r:id="rId9"/>
    <p:sldId id="379" r:id="rId10"/>
    <p:sldId id="398" r:id="rId11"/>
    <p:sldId id="277" r:id="rId12"/>
    <p:sldId id="392" r:id="rId13"/>
    <p:sldId id="280" r:id="rId14"/>
    <p:sldId id="281" r:id="rId15"/>
    <p:sldId id="388" r:id="rId16"/>
    <p:sldId id="282" r:id="rId17"/>
    <p:sldId id="267" r:id="rId18"/>
    <p:sldId id="400" r:id="rId19"/>
    <p:sldId id="397" r:id="rId20"/>
    <p:sldId id="300" r:id="rId21"/>
    <p:sldId id="311" r:id="rId22"/>
    <p:sldId id="387" r:id="rId23"/>
    <p:sldId id="401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B8E"/>
    <a:srgbClr val="002A51"/>
    <a:srgbClr val="0074D9"/>
    <a:srgbClr val="046FC0"/>
    <a:srgbClr val="FF8700"/>
    <a:srgbClr val="F24754"/>
    <a:srgbClr val="3F7BAA"/>
    <a:srgbClr val="437AAB"/>
    <a:srgbClr val="F24A53"/>
    <a:srgbClr val="FF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939114" y="876693"/>
            <a:ext cx="1018182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14 AGOSTO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070040" y="0"/>
            <a:ext cx="959628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confirmados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por </a:t>
            </a:r>
            <a:r>
              <a:rPr lang="en-US" sz="3200" dirty="0" err="1"/>
              <a:t>millón</a:t>
            </a:r>
            <a:r>
              <a:rPr lang="en-US" sz="3200" dirty="0"/>
              <a:t> de </a:t>
            </a:r>
            <a:r>
              <a:rPr lang="en-US" sz="3200" dirty="0" err="1"/>
              <a:t>habitantes</a:t>
            </a:r>
            <a:endParaRPr lang="en-US" sz="3200" dirty="0"/>
          </a:p>
          <a:p>
            <a:pPr algn="ct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Our World in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2B328-08C1-7E49-91C6-E3DC7761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7" y="575563"/>
            <a:ext cx="8882848" cy="5842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0B693-72D4-B04C-AAA4-31E54D3C087A}"/>
              </a:ext>
            </a:extLst>
          </p:cNvPr>
          <p:cNvSpPr txBox="1"/>
          <p:nvPr/>
        </p:nvSpPr>
        <p:spPr>
          <a:xfrm>
            <a:off x="9946005" y="277836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F7BAA"/>
                </a:solidFill>
              </a:rPr>
              <a:t>Chile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268AC-016C-F247-BA6E-7CBCA7B16FE4}"/>
              </a:ext>
            </a:extLst>
          </p:cNvPr>
          <p:cNvSpPr txBox="1"/>
          <p:nvPr/>
        </p:nvSpPr>
        <p:spPr>
          <a:xfrm>
            <a:off x="9946005" y="4538536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24754"/>
                </a:solidFill>
              </a:rPr>
              <a:t>Reino</a:t>
            </a:r>
            <a:r>
              <a:rPr lang="en-US" sz="2400" b="1" dirty="0">
                <a:solidFill>
                  <a:srgbClr val="F24754"/>
                </a:solidFill>
              </a:rPr>
              <a:t> </a:t>
            </a:r>
            <a:r>
              <a:rPr lang="en-US" sz="2400" b="1" dirty="0" err="1">
                <a:solidFill>
                  <a:srgbClr val="F24754"/>
                </a:solidFill>
              </a:rPr>
              <a:t>Unido</a:t>
            </a:r>
            <a:endParaRPr lang="en-US" sz="2400" b="1" dirty="0">
              <a:solidFill>
                <a:srgbClr val="F2475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BB991-56F2-2F47-ADFE-00AE9E03C64A}"/>
              </a:ext>
            </a:extLst>
          </p:cNvPr>
          <p:cNvSpPr txBox="1"/>
          <p:nvPr/>
        </p:nvSpPr>
        <p:spPr>
          <a:xfrm>
            <a:off x="9923819" y="5138701"/>
            <a:ext cx="87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8700"/>
                </a:solidFill>
              </a:rPr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346077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80B093-8F08-A843-80FA-ED3938910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52" y="1595233"/>
            <a:ext cx="5458482" cy="4460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964395" y="4421316"/>
            <a:ext cx="19420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964395" y="5382686"/>
            <a:ext cx="4805339" cy="238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DE6C2-09C3-BA43-9B74-D6F5D340E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523" y="1497262"/>
            <a:ext cx="5622472" cy="45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34768-31CB-FF49-B9FB-231A98DA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918" y="584775"/>
            <a:ext cx="7467134" cy="6009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6E268-35F6-9044-BBEF-65E754A0E8E3}"/>
              </a:ext>
            </a:extLst>
          </p:cNvPr>
          <p:cNvSpPr/>
          <p:nvPr/>
        </p:nvSpPr>
        <p:spPr>
          <a:xfrm>
            <a:off x="3541895" y="4890350"/>
            <a:ext cx="5760601" cy="9062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9D6404-920E-FD40-854F-D274173D3AAA}"/>
              </a:ext>
            </a:extLst>
          </p:cNvPr>
          <p:cNvCxnSpPr>
            <a:cxnSpLocks/>
          </p:cNvCxnSpPr>
          <p:nvPr/>
        </p:nvCxnSpPr>
        <p:spPr>
          <a:xfrm>
            <a:off x="3503031" y="3020785"/>
            <a:ext cx="60880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013DD0-C321-FB4E-A774-42C3D2BB174B}"/>
              </a:ext>
            </a:extLst>
          </p:cNvPr>
          <p:cNvCxnSpPr>
            <a:cxnSpLocks/>
          </p:cNvCxnSpPr>
          <p:nvPr/>
        </p:nvCxnSpPr>
        <p:spPr>
          <a:xfrm>
            <a:off x="3503031" y="4830898"/>
            <a:ext cx="4236712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954720-B93B-194A-A919-B9DAAD35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75" y="1498416"/>
            <a:ext cx="5585236" cy="44979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A448B1-C075-5E44-A20E-E1051AD0A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701" y="1498414"/>
            <a:ext cx="5628320" cy="44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75D14-D81A-A549-BAAC-BDB610A0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781050"/>
            <a:ext cx="9829800" cy="581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74C901-75E8-B842-971B-C98FBAD5D387}"/>
              </a:ext>
            </a:extLst>
          </p:cNvPr>
          <p:cNvSpPr/>
          <p:nvPr/>
        </p:nvSpPr>
        <p:spPr>
          <a:xfrm>
            <a:off x="1687145" y="3491117"/>
            <a:ext cx="2111486" cy="211148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A74F0-C53B-A443-96DF-43597F502F1C}"/>
              </a:ext>
            </a:extLst>
          </p:cNvPr>
          <p:cNvSpPr txBox="1"/>
          <p:nvPr/>
        </p:nvSpPr>
        <p:spPr>
          <a:xfrm>
            <a:off x="2071769" y="4073436"/>
            <a:ext cx="140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75D14-D81A-A549-BAAC-BDB610A0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781050"/>
            <a:ext cx="9829800" cy="581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F4E04F-F165-2341-ACD3-3E3C0291C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1" y="1910443"/>
            <a:ext cx="6250213" cy="3266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548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EADA1-502B-B541-A29A-282135C9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82" y="781050"/>
            <a:ext cx="9288236" cy="56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9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328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13 de Agosto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Fuente: Repositorio de Datos COVID19, Ministerio de 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263AE-456A-654A-9DA3-019E07CC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88" y="1000230"/>
            <a:ext cx="10943423" cy="4857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0151DD-0CCE-D44A-A37A-8D1F0745E16A}"/>
              </a:ext>
            </a:extLst>
          </p:cNvPr>
          <p:cNvSpPr txBox="1"/>
          <p:nvPr/>
        </p:nvSpPr>
        <p:spPr>
          <a:xfrm>
            <a:off x="8601732" y="3625680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14B8E"/>
                </a:solidFill>
              </a:rPr>
              <a:t>(64% del total)</a:t>
            </a:r>
          </a:p>
        </p:txBody>
      </p:sp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52625-2C4D-364D-BFA2-14B54C688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54" y="554489"/>
            <a:ext cx="10358579" cy="5720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466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13 de </a:t>
            </a:r>
            <a:r>
              <a:rPr lang="en-US" sz="3200" dirty="0" err="1"/>
              <a:t>Agotsto</a:t>
            </a:r>
            <a:r>
              <a:rPr lang="en-US" sz="32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8B215E-5538-6B4E-A715-247FFD2C91C3}"/>
              </a:ext>
            </a:extLst>
          </p:cNvPr>
          <p:cNvGrpSpPr/>
          <p:nvPr/>
        </p:nvGrpSpPr>
        <p:grpSpPr>
          <a:xfrm>
            <a:off x="8712469" y="4799438"/>
            <a:ext cx="1210614" cy="1648496"/>
            <a:chOff x="10742811" y="4623515"/>
            <a:chExt cx="1210614" cy="16484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6CCE17-0400-C849-B625-0604C7AF01C9}"/>
                </a:ext>
              </a:extLst>
            </p:cNvPr>
            <p:cNvSpPr/>
            <p:nvPr/>
          </p:nvSpPr>
          <p:spPr>
            <a:xfrm>
              <a:off x="10742811" y="4623515"/>
              <a:ext cx="1210614" cy="1648496"/>
            </a:xfrm>
            <a:prstGeom prst="rect">
              <a:avLst/>
            </a:prstGeom>
            <a:solidFill>
              <a:srgbClr val="0173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56B2DF-325C-C048-AF1A-964C94CF5032}"/>
                </a:ext>
              </a:extLst>
            </p:cNvPr>
            <p:cNvSpPr txBox="1"/>
            <p:nvPr/>
          </p:nvSpPr>
          <p:spPr>
            <a:xfrm>
              <a:off x="10897511" y="4770603"/>
              <a:ext cx="901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L" sz="3200" b="1" dirty="0">
                  <a:solidFill>
                    <a:srgbClr val="FFFFFF"/>
                  </a:solidFill>
                </a:rPr>
                <a:t>59%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0ED8B5-5BA9-9549-B460-329AFBD4F027}"/>
              </a:ext>
            </a:extLst>
          </p:cNvPr>
          <p:cNvSpPr txBox="1"/>
          <p:nvPr/>
        </p:nvSpPr>
        <p:spPr>
          <a:xfrm>
            <a:off x="10221091" y="4846572"/>
            <a:ext cx="159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total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BD21F-884B-FB44-BD13-9EAD63627A11}"/>
              </a:ext>
            </a:extLst>
          </p:cNvPr>
          <p:cNvSpPr txBox="1"/>
          <p:nvPr/>
        </p:nvSpPr>
        <p:spPr>
          <a:xfrm>
            <a:off x="10070226" y="5657180"/>
            <a:ext cx="192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objetivo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CCB93-2C0F-DA4C-9C8D-E802AF7706E8}"/>
              </a:ext>
            </a:extLst>
          </p:cNvPr>
          <p:cNvSpPr/>
          <p:nvPr/>
        </p:nvSpPr>
        <p:spPr>
          <a:xfrm>
            <a:off x="8738930" y="5687957"/>
            <a:ext cx="1157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L" sz="3200" b="1" dirty="0">
                <a:solidFill>
                  <a:srgbClr val="D2D3D3"/>
                </a:solidFill>
              </a:rPr>
              <a:t>(68%)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A0AEA4-73A8-D94D-BF69-AA3D9E2FFD77}"/>
              </a:ext>
            </a:extLst>
          </p:cNvPr>
          <p:cNvSpPr/>
          <p:nvPr/>
        </p:nvSpPr>
        <p:spPr>
          <a:xfrm>
            <a:off x="8448541" y="4533363"/>
            <a:ext cx="3548687" cy="209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934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0" y="1179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Cobertura</a:t>
            </a:r>
            <a:r>
              <a:rPr lang="en-US" sz="3200" dirty="0"/>
              <a:t> de </a:t>
            </a:r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13 de Agosto de 2021</a:t>
            </a:r>
          </a:p>
          <a:p>
            <a:pPr algn="ctr"/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completa</a:t>
            </a:r>
            <a:r>
              <a:rPr lang="en-US" sz="2400" i="1" dirty="0"/>
              <a:t> (2 </a:t>
            </a:r>
            <a:r>
              <a:rPr lang="en-US" sz="2400" i="1" dirty="0" err="1"/>
              <a:t>dosis</a:t>
            </a:r>
            <a:r>
              <a:rPr lang="en-US" sz="2400" i="1" dirty="0"/>
              <a:t> o </a:t>
            </a:r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única</a:t>
            </a:r>
            <a:r>
              <a:rPr lang="en-US" sz="2400" i="1" dirty="0"/>
              <a:t>) por </a:t>
            </a:r>
            <a:r>
              <a:rPr lang="en-US" sz="2400" i="1" dirty="0" err="1"/>
              <a:t>grupo</a:t>
            </a:r>
            <a:r>
              <a:rPr lang="en-US" sz="2400" i="1" dirty="0"/>
              <a:t> de </a:t>
            </a:r>
            <a:r>
              <a:rPr lang="en-US" sz="2400" i="1" dirty="0" err="1"/>
              <a:t>edad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65B0D-60E9-3F4A-AFB2-F315768E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83" y="1102177"/>
            <a:ext cx="10086034" cy="495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3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7403438" y="1614877"/>
            <a:ext cx="3668184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62139" y="3487163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825530" y="348733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BAJO y BAJANDO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75B5F0-D481-F044-AF08-75DF8A0D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56" y="799044"/>
            <a:ext cx="7004888" cy="568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67019-C7C6-694E-9E27-D99EBA93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93" y="765063"/>
            <a:ext cx="8821088" cy="57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D960E4-D03C-A941-8E77-370B5252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60" y="679570"/>
            <a:ext cx="8739472" cy="577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0DA661-0485-7A4F-A65B-BD4067EB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703" y="720713"/>
            <a:ext cx="7376593" cy="58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E07027-EFA4-D545-B5B9-C9E157FCB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253" y="1542596"/>
            <a:ext cx="5571781" cy="4550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E89C2C-A1F0-EF4D-B842-244C1F51E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1" y="1553353"/>
            <a:ext cx="5551202" cy="45392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1034168">
            <a:off x="4348852" y="3166670"/>
            <a:ext cx="1756830" cy="8100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17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7 Agosto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29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14 Agosto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653168">
            <a:off x="9457602" y="3130025"/>
            <a:ext cx="1373956" cy="7929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5FFF41-F5B5-3C4C-9158-E83DF9DC7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72" y="1767327"/>
            <a:ext cx="5014140" cy="41314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4C5217-0F36-9B47-B8F2-CE3DE66B7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1" y="1744409"/>
            <a:ext cx="5401212" cy="44744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1075861" y="3523031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0795545" y="4390549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32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7 AGOSTO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44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14 AGOSTO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5034814" y="3540616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5042988" y="4452466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1424106">
            <a:off x="3749715" y="3229155"/>
            <a:ext cx="1399599" cy="7621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1280337">
            <a:off x="8948873" y="3122895"/>
            <a:ext cx="1353286" cy="7254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37240</TotalTime>
  <Words>439</Words>
  <Application>Microsoft Macintosh PowerPoint</Application>
  <PresentationFormat>Widescreen</PresentationFormat>
  <Paragraphs>97</Paragraphs>
  <Slides>24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271</cp:revision>
  <dcterms:created xsi:type="dcterms:W3CDTF">2021-01-30T18:55:16Z</dcterms:created>
  <dcterms:modified xsi:type="dcterms:W3CDTF">2021-08-14T21:23:05Z</dcterms:modified>
</cp:coreProperties>
</file>