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76" r:id="rId3"/>
    <p:sldId id="381" r:id="rId4"/>
    <p:sldId id="497" r:id="rId5"/>
    <p:sldId id="498" r:id="rId6"/>
    <p:sldId id="499" r:id="rId7"/>
    <p:sldId id="275" r:id="rId8"/>
    <p:sldId id="380" r:id="rId9"/>
    <p:sldId id="468" r:id="rId10"/>
    <p:sldId id="500" r:id="rId11"/>
    <p:sldId id="277" r:id="rId12"/>
    <p:sldId id="449" r:id="rId13"/>
    <p:sldId id="469" r:id="rId14"/>
    <p:sldId id="426" r:id="rId15"/>
    <p:sldId id="280" r:id="rId16"/>
    <p:sldId id="281" r:id="rId17"/>
    <p:sldId id="417" r:id="rId18"/>
    <p:sldId id="431" r:id="rId19"/>
    <p:sldId id="438" r:id="rId20"/>
    <p:sldId id="407" r:id="rId21"/>
    <p:sldId id="501" r:id="rId22"/>
    <p:sldId id="481" r:id="rId23"/>
    <p:sldId id="482" r:id="rId24"/>
    <p:sldId id="470" r:id="rId25"/>
    <p:sldId id="496" r:id="rId26"/>
    <p:sldId id="483" r:id="rId27"/>
    <p:sldId id="424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46479" y="876693"/>
            <a:ext cx="93671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21 MAYO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5CD16-5E10-7AEB-DEA2-6D62E47F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28322"/>
            <a:ext cx="77851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299806">
            <a:off x="6549664" y="4279373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56830-5C10-6205-8ACF-37DC3E191709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7419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A1228-E46C-4414-20A4-88E0D49E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600775"/>
            <a:ext cx="7797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2170B-E55A-EFEE-3967-D9764279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712975"/>
            <a:ext cx="7759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219EA-729E-546E-1211-32B1F4CA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3796"/>
            <a:ext cx="6042789" cy="4492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EF9FB-AADE-9EF2-DDD8-6981ECDA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036" y="1703795"/>
            <a:ext cx="5999481" cy="4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03AF7-E634-B785-4ACD-93E75688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603250"/>
            <a:ext cx="76327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0C5BD-39C8-40B8-B1F1-4157A547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" y="1558267"/>
            <a:ext cx="5893634" cy="4371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F0774E-1EDF-C9C3-71BF-2057AD50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47" y="1558267"/>
            <a:ext cx="5897503" cy="43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17806" y="28135"/>
            <a:ext cx="635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21 Mayo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2A907-264C-2761-7997-96394BA1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8" y="474157"/>
            <a:ext cx="11228367" cy="57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CB55C6D-3DB9-A084-0C11-931F2473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1" y="767798"/>
            <a:ext cx="8538475" cy="56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69343-EE4E-3106-F6EB-7FE7C0C9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1" y="501297"/>
            <a:ext cx="11079107" cy="5855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A5136-5472-F368-7D32-88B634ADC00D}"/>
              </a:ext>
            </a:extLst>
          </p:cNvPr>
          <p:cNvSpPr txBox="1"/>
          <p:nvPr/>
        </p:nvSpPr>
        <p:spPr>
          <a:xfrm>
            <a:off x="446056" y="0"/>
            <a:ext cx="1129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30 comunas (sobre 50K habs) con mayor incidencia de nuevos casos x 100 mil habitantes </a:t>
            </a:r>
          </a:p>
        </p:txBody>
      </p:sp>
    </p:spTree>
    <p:extLst>
      <p:ext uri="{BB962C8B-B14F-4D97-AF65-F5344CB8AC3E}">
        <p14:creationId xmlns:p14="http://schemas.microsoft.com/office/powerpoint/2010/main" val="98791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64771-8010-AEA6-3632-5930493A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79" y="131458"/>
            <a:ext cx="8540242" cy="62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2C78C-F39F-A39D-4840-F2484C4FDBED}"/>
              </a:ext>
            </a:extLst>
          </p:cNvPr>
          <p:cNvSpPr txBox="1"/>
          <p:nvPr/>
        </p:nvSpPr>
        <p:spPr>
          <a:xfrm>
            <a:off x="3745837" y="8312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Ocupación N</a:t>
            </a:r>
            <a:r>
              <a:rPr lang="en-US" sz="3200" dirty="0"/>
              <a:t>a</a:t>
            </a:r>
            <a:r>
              <a:rPr lang="en-CL" sz="3200" dirty="0"/>
              <a:t>cional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F7585-3C16-EF6F-8A4D-D9DDF733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24" y="774779"/>
            <a:ext cx="9362351" cy="57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B5092-DE6E-34C1-816B-6DFD7881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33" y="913061"/>
            <a:ext cx="10161494" cy="5191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23C2F-5C57-FCCC-C826-860CB567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76" y="1019098"/>
            <a:ext cx="9690529" cy="5415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213426" y="-18007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Vacunados</a:t>
            </a:r>
            <a:r>
              <a:rPr lang="en-US" sz="3100" dirty="0"/>
              <a:t> </a:t>
            </a:r>
            <a:r>
              <a:rPr lang="en-US" sz="3100" dirty="0" err="1"/>
              <a:t>acumulados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5058037" y="48099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DD279-501D-B707-9C39-F3A6F17C2452}"/>
              </a:ext>
            </a:extLst>
          </p:cNvPr>
          <p:cNvSpPr txBox="1"/>
          <p:nvPr/>
        </p:nvSpPr>
        <p:spPr>
          <a:xfrm>
            <a:off x="4500690" y="565423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DAE34-ABB1-A3EF-6DB6-9E6A248BF808}"/>
              </a:ext>
            </a:extLst>
          </p:cNvPr>
          <p:cNvSpPr txBox="1"/>
          <p:nvPr/>
        </p:nvSpPr>
        <p:spPr>
          <a:xfrm>
            <a:off x="8763577" y="565423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bg1"/>
                </a:solidFill>
              </a:rPr>
              <a:t>Refuerzo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C1E4A-8B06-707A-CD4B-F9DD4A188CF4}"/>
              </a:ext>
            </a:extLst>
          </p:cNvPr>
          <p:cNvCxnSpPr>
            <a:cxnSpLocks/>
          </p:cNvCxnSpPr>
          <p:nvPr/>
        </p:nvCxnSpPr>
        <p:spPr>
          <a:xfrm>
            <a:off x="5344411" y="3653913"/>
            <a:ext cx="486428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3D381-E9F8-5BEA-A634-987FFD537FB5}"/>
              </a:ext>
            </a:extLst>
          </p:cNvPr>
          <p:cNvSpPr txBox="1"/>
          <p:nvPr/>
        </p:nvSpPr>
        <p:spPr>
          <a:xfrm>
            <a:off x="7071225" y="3346136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400" dirty="0">
                <a:solidFill>
                  <a:schemeClr val="bg1"/>
                </a:solidFill>
              </a:rPr>
              <a:t>6 meses</a:t>
            </a:r>
          </a:p>
        </p:txBody>
      </p:sp>
    </p:spTree>
    <p:extLst>
      <p:ext uri="{BB962C8B-B14F-4D97-AF65-F5344CB8AC3E}">
        <p14:creationId xmlns:p14="http://schemas.microsoft.com/office/powerpoint/2010/main" val="300155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E40F7-FB73-FEAE-B569-AB700FD1A2C9}"/>
              </a:ext>
            </a:extLst>
          </p:cNvPr>
          <p:cNvSpPr txBox="1"/>
          <p:nvPr/>
        </p:nvSpPr>
        <p:spPr>
          <a:xfrm>
            <a:off x="2236610" y="0"/>
            <a:ext cx="771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Cobertura de vacunación </a:t>
            </a:r>
            <a:r>
              <a:rPr lang="en-CL" sz="3200" b="1" dirty="0"/>
              <a:t>en últimos 6 meses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7EAD7-EED7-3998-F320-FF4FA068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31" y="584775"/>
            <a:ext cx="8894337" cy="5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059266-4637-7C15-C1DD-810DD1DEB866}"/>
              </a:ext>
            </a:extLst>
          </p:cNvPr>
          <p:cNvSpPr/>
          <p:nvPr/>
        </p:nvSpPr>
        <p:spPr>
          <a:xfrm>
            <a:off x="166255" y="6246421"/>
            <a:ext cx="11732820" cy="611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8563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97677-06F8-CABE-4E08-1DCC6778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7" y="799044"/>
            <a:ext cx="7376583" cy="54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17F34-22EE-4261-EFCA-A75F07B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9044"/>
            <a:ext cx="7772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2B363-9967-28DE-88D0-5B88FDB8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99044"/>
            <a:ext cx="7620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20E76-8F80-EC11-562C-7E7D8100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799044"/>
            <a:ext cx="7696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BE72D-5930-158E-5BFE-C8A85944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584200"/>
            <a:ext cx="78613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C5CD16-5E10-7AEB-DEA2-6D62E47F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28322"/>
            <a:ext cx="7785100" cy="568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299806">
            <a:off x="6549664" y="4279373"/>
            <a:ext cx="1804115" cy="1049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119143</TotalTime>
  <Words>428</Words>
  <Application>Microsoft Macintosh PowerPoint</Application>
  <PresentationFormat>Widescreen</PresentationFormat>
  <Paragraphs>75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417</cp:revision>
  <dcterms:created xsi:type="dcterms:W3CDTF">2021-01-30T18:55:16Z</dcterms:created>
  <dcterms:modified xsi:type="dcterms:W3CDTF">2022-05-21T21:55:45Z</dcterms:modified>
</cp:coreProperties>
</file>