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282" r:id="rId14"/>
    <p:sldId id="410" r:id="rId15"/>
    <p:sldId id="411" r:id="rId16"/>
    <p:sldId id="407" r:id="rId17"/>
    <p:sldId id="288" r:id="rId18"/>
    <p:sldId id="300" r:id="rId19"/>
    <p:sldId id="4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374D9"/>
    <a:srgbClr val="046FC0"/>
    <a:srgbClr val="014B8E"/>
    <a:srgbClr val="002A51"/>
    <a:srgbClr val="0074D9"/>
    <a:srgbClr val="FF8700"/>
    <a:srgbClr val="F24754"/>
    <a:srgbClr val="3F7BAA"/>
    <a:srgbClr val="43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489347" y="876693"/>
            <a:ext cx="110813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13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D50C4-2240-E546-836F-6C04A786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25" y="584775"/>
            <a:ext cx="7342013" cy="59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11F38-A921-4C4D-B34E-F8D0D7D0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5957"/>
            <a:ext cx="5883091" cy="4713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0BE31-CBAB-D04E-B8D7-5B772B58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98415"/>
            <a:ext cx="5983356" cy="4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18E2A-5730-6F4A-B19F-D79E05C5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56" y="887182"/>
            <a:ext cx="9191288" cy="56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AB058-B556-C44F-B01E-1F385B91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6" y="781050"/>
            <a:ext cx="9654088" cy="56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6E660C-32C1-0447-B576-B0AD331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32" y="917447"/>
            <a:ext cx="9419734" cy="53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4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541FB-078F-314B-AA9B-9B053966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7" y="597210"/>
            <a:ext cx="10299114" cy="58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6950E-33A6-2F4B-A714-EA0FDFFA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43" y="1093156"/>
            <a:ext cx="6437114" cy="52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01196-FC04-2D40-B2B6-076E3644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82" y="852921"/>
            <a:ext cx="8753035" cy="55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070ED-7856-564B-A210-DF1A0F6C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24" y="969074"/>
            <a:ext cx="6867751" cy="54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89B06-F73B-7D4E-A4D2-2B36E13C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86" y="1792029"/>
            <a:ext cx="5248320" cy="4272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C15F8-D43C-F649-B58C-940DDEA6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792029"/>
            <a:ext cx="5810468" cy="462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8787335">
            <a:off x="4437910" y="3319680"/>
            <a:ext cx="1654683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6 NOVIEMBRE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2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13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7920339">
            <a:off x="9573517" y="2445706"/>
            <a:ext cx="1816495" cy="945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223FF-D6EA-B64C-B7F3-98A052D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08" y="1650569"/>
            <a:ext cx="5930565" cy="4774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C146AD-59AD-0840-8F1C-A05628184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4862"/>
            <a:ext cx="6396733" cy="501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1073486" y="5235201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1046723" y="2717085"/>
            <a:ext cx="50492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62675</TotalTime>
  <Words>284</Words>
  <Application>Microsoft Macintosh PowerPoint</Application>
  <PresentationFormat>Widescreen</PresentationFormat>
  <Paragraphs>60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320</cp:revision>
  <dcterms:created xsi:type="dcterms:W3CDTF">2021-01-30T18:55:16Z</dcterms:created>
  <dcterms:modified xsi:type="dcterms:W3CDTF">2021-11-13T18:48:57Z</dcterms:modified>
</cp:coreProperties>
</file>