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76" r:id="rId3"/>
    <p:sldId id="381" r:id="rId4"/>
    <p:sldId id="447" r:id="rId5"/>
    <p:sldId id="275" r:id="rId6"/>
    <p:sldId id="380" r:id="rId7"/>
    <p:sldId id="432" r:id="rId8"/>
    <p:sldId id="452" r:id="rId9"/>
    <p:sldId id="458" r:id="rId10"/>
    <p:sldId id="277" r:id="rId11"/>
    <p:sldId id="449" r:id="rId12"/>
    <p:sldId id="426" r:id="rId13"/>
    <p:sldId id="280" r:id="rId14"/>
    <p:sldId id="281" r:id="rId15"/>
    <p:sldId id="417" r:id="rId16"/>
    <p:sldId id="431" r:id="rId17"/>
    <p:sldId id="438" r:id="rId18"/>
    <p:sldId id="457" r:id="rId19"/>
    <p:sldId id="456" r:id="rId20"/>
    <p:sldId id="407" r:id="rId21"/>
    <p:sldId id="288" r:id="rId22"/>
    <p:sldId id="300" r:id="rId23"/>
    <p:sldId id="440" r:id="rId24"/>
    <p:sldId id="451" r:id="rId25"/>
    <p:sldId id="4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0802F6"/>
    <a:srgbClr val="FE0102"/>
    <a:srgbClr val="3030FE"/>
    <a:srgbClr val="6EBE48"/>
    <a:srgbClr val="ECF850"/>
    <a:srgbClr val="FC6321"/>
    <a:srgbClr val="E2140C"/>
    <a:srgbClr val="00417C"/>
    <a:srgbClr val="03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36"/>
    <p:restoredTop sz="94655"/>
  </p:normalViewPr>
  <p:slideViewPr>
    <p:cSldViewPr snapToGrid="0" snapToObjects="1">
      <p:cViewPr varScale="1">
        <p:scale>
          <a:sx n="88" d="100"/>
          <a:sy n="88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2/19/22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2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820275" y="876693"/>
            <a:ext cx="1041952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19 FEBRERO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804368-A689-054B-8049-9AC16278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0" y="590550"/>
            <a:ext cx="77978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92BBD-D91C-C540-AC62-A65B3A57B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4" y="1482364"/>
            <a:ext cx="5931462" cy="4438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8992B-425D-EA4A-B598-FCFC6582D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220" y="1482363"/>
            <a:ext cx="5984780" cy="44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1939A-6F90-8D47-B96A-0378C4E9A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577850"/>
            <a:ext cx="75692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3D743-4E6D-6A4D-AA7F-473C398DB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2" y="1717744"/>
            <a:ext cx="5859605" cy="4360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07701-CE86-5E4F-A45F-4B24B9D15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987" y="1717744"/>
            <a:ext cx="6127631" cy="45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738651" y="28135"/>
            <a:ext cx="671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19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BF082-EC41-274E-9365-4348D8A5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60" y="577420"/>
            <a:ext cx="11122479" cy="559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190140" y="28135"/>
            <a:ext cx="781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REDUCIENDO POSITIVIDAD – 19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88CC0-7AE8-9B40-A199-B2D8197A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571500"/>
            <a:ext cx="11188700" cy="560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62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064303" y="28135"/>
            <a:ext cx="8063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AUMENTANDO POSITIVIDAD – 19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B2432-D283-C447-B126-269D29D2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558800"/>
            <a:ext cx="11132457" cy="56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9D41EB4-C60D-9C47-9E9F-6EEA93E21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631049"/>
            <a:ext cx="10798629" cy="58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4465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endParaRPr lang="en-US" dirty="0"/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UCI, UTI,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Básica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Media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SUBIENDO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SUBIENDO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7235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MUY ALTO EN TODAS LAS REGIONES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 EN MUCHAS REGIONES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2FB15E-CA60-6D43-AE21-96DB413D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94" y="866939"/>
            <a:ext cx="7683500" cy="55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8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CC606-6B05-5849-BFD5-F45BFDEF4C82}"/>
              </a:ext>
            </a:extLst>
          </p:cNvPr>
          <p:cNvSpPr/>
          <p:nvPr/>
        </p:nvSpPr>
        <p:spPr>
          <a:xfrm>
            <a:off x="7779802" y="1575265"/>
            <a:ext cx="4224230" cy="2789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02F18-A342-DE45-8808-8BF22A4A9C03}"/>
              </a:ext>
            </a:extLst>
          </p:cNvPr>
          <p:cNvSpPr txBox="1"/>
          <p:nvPr/>
        </p:nvSpPr>
        <p:spPr>
          <a:xfrm>
            <a:off x="10425032" y="40095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07165-419C-004E-BEB8-2A0CB9DD64FF}"/>
              </a:ext>
            </a:extLst>
          </p:cNvPr>
          <p:cNvSpPr txBox="1"/>
          <p:nvPr/>
        </p:nvSpPr>
        <p:spPr>
          <a:xfrm>
            <a:off x="8605347" y="1560751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18 o </a:t>
            </a:r>
            <a:r>
              <a:rPr lang="en-US" sz="3200" dirty="0" err="1"/>
              <a:t>más</a:t>
            </a:r>
            <a:r>
              <a:rPr lang="en-US" sz="3200" dirty="0"/>
              <a:t> </a:t>
            </a:r>
            <a:r>
              <a:rPr lang="en-US" sz="3200" dirty="0" err="1"/>
              <a:t>años</a:t>
            </a:r>
            <a:endParaRPr lang="en-US" sz="3200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4BA4A394-CE52-0C46-8327-FB25FE62D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57793"/>
              </p:ext>
            </p:extLst>
          </p:nvPr>
        </p:nvGraphicFramePr>
        <p:xfrm>
          <a:off x="7980918" y="2367178"/>
          <a:ext cx="4282139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8569">
                  <a:extLst>
                    <a:ext uri="{9D8B030D-6E8A-4147-A177-3AD203B41FA5}">
                      <a16:colId xmlns:a16="http://schemas.microsoft.com/office/drawing/2014/main" val="1868078128"/>
                    </a:ext>
                  </a:extLst>
                </a:gridCol>
                <a:gridCol w="2273570">
                  <a:extLst>
                    <a:ext uri="{9D8B030D-6E8A-4147-A177-3AD203B41FA5}">
                      <a16:colId xmlns:a16="http://schemas.microsoft.com/office/drawing/2014/main" val="143286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no </a:t>
                      </a:r>
                      <a:r>
                        <a:rPr lang="en-US" dirty="0" err="1"/>
                        <a:t>completo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millón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1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sin </a:t>
                      </a:r>
                      <a:r>
                        <a:rPr lang="en-US" dirty="0" err="1"/>
                        <a:t>refuerzo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1,9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0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Refuerzo</a:t>
                      </a:r>
                      <a:r>
                        <a:rPr lang="en-US" dirty="0"/>
                        <a:t> + 4ª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12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81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6434494-4305-154C-807E-9CA940BD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0" y="772406"/>
            <a:ext cx="7534144" cy="54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4FC48-1414-4A4F-A09B-1523B76A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11" y="799044"/>
            <a:ext cx="7811850" cy="56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62910" y="14754"/>
            <a:ext cx="1038342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Total camas  (</a:t>
            </a:r>
            <a:r>
              <a:rPr lang="en-US" sz="3200" dirty="0" err="1"/>
              <a:t>Básica</a:t>
            </a:r>
            <a:r>
              <a:rPr lang="en-US" sz="3200" dirty="0"/>
              <a:t>, Media, UTI, UCI) con </a:t>
            </a:r>
            <a:r>
              <a:rPr lang="en-US" sz="3200" dirty="0" err="1"/>
              <a:t>pacientes</a:t>
            </a:r>
            <a:r>
              <a:rPr lang="en-US" sz="3200" dirty="0"/>
              <a:t> COVID19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DA6D0-BF1C-624B-A404-A65D2FFB1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527050"/>
            <a:ext cx="79629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D2EA51-A5E4-8C42-A996-9A79035D8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354" y="630586"/>
            <a:ext cx="7873291" cy="55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E3C594-06D3-FF4C-BC62-E05E7506B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180" y="879469"/>
            <a:ext cx="7460655" cy="55830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302C9F-4D40-7B46-990B-F35B18EC8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02" y="1081405"/>
            <a:ext cx="3017563" cy="2273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7853201">
            <a:off x="7798636" y="3071379"/>
            <a:ext cx="2754477" cy="1093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9E3C73-8786-D940-A49A-F96451DA0724}"/>
              </a:ext>
            </a:extLst>
          </p:cNvPr>
          <p:cNvSpPr/>
          <p:nvPr/>
        </p:nvSpPr>
        <p:spPr>
          <a:xfrm rot="17553936">
            <a:off x="2084909" y="1654342"/>
            <a:ext cx="1312904" cy="5407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C7ED0A-4F95-0E46-84B3-C462AB98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852" y="985406"/>
            <a:ext cx="7460655" cy="5583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7850283">
            <a:off x="6674414" y="1760179"/>
            <a:ext cx="2803279" cy="10464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B512AA-E348-514B-A0DA-5F35BFB04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08" y="1182675"/>
            <a:ext cx="7802711" cy="4991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904712" y="0"/>
            <a:ext cx="9926949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por DEIS (media </a:t>
            </a:r>
            <a:r>
              <a:rPr lang="en-US" sz="3200" dirty="0" err="1"/>
              <a:t>móvil</a:t>
            </a:r>
            <a:r>
              <a:rPr lang="en-US" sz="3200" dirty="0"/>
              <a:t> 7 </a:t>
            </a:r>
            <a:r>
              <a:rPr lang="en-US" sz="3200" dirty="0" err="1"/>
              <a:t>dias</a:t>
            </a:r>
            <a:r>
              <a:rPr lang="en-US" sz="3200" dirty="0"/>
              <a:t>)</a:t>
            </a:r>
            <a:endParaRPr lang="en-US" sz="2400" dirty="0"/>
          </a:p>
          <a:p>
            <a:pPr algn="ctr"/>
            <a:r>
              <a:rPr lang="en-US" sz="2400" dirty="0" err="1"/>
              <a:t>Fallecidos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por </a:t>
            </a:r>
            <a:r>
              <a:rPr lang="en-US" sz="2400" b="1" dirty="0">
                <a:solidFill>
                  <a:srgbClr val="3030FE"/>
                </a:solidFill>
              </a:rPr>
              <a:t>INFLUENZA</a:t>
            </a:r>
            <a:r>
              <a:rPr lang="en-US" sz="2400" dirty="0"/>
              <a:t> y </a:t>
            </a:r>
            <a:r>
              <a:rPr lang="en-US" sz="2400" b="1" dirty="0">
                <a:solidFill>
                  <a:srgbClr val="FE0102"/>
                </a:solidFill>
              </a:rPr>
              <a:t>COVID19</a:t>
            </a:r>
            <a:endParaRPr lang="en-US" sz="3200" b="1" dirty="0">
              <a:solidFill>
                <a:srgbClr val="FE010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FACAB-02D1-264C-ADF5-B35C75E76700}"/>
              </a:ext>
            </a:extLst>
          </p:cNvPr>
          <p:cNvSpPr txBox="1"/>
          <p:nvPr/>
        </p:nvSpPr>
        <p:spPr>
          <a:xfrm>
            <a:off x="3255804" y="3429000"/>
            <a:ext cx="261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02F6"/>
                </a:solidFill>
              </a:rPr>
              <a:t>INFLUENZA (2016 a 2022)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A7486-74C9-A44D-A9FC-340D6FCB756D}"/>
              </a:ext>
            </a:extLst>
          </p:cNvPr>
          <p:cNvSpPr txBox="1"/>
          <p:nvPr/>
        </p:nvSpPr>
        <p:spPr>
          <a:xfrm>
            <a:off x="7250164" y="2520821"/>
            <a:ext cx="103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E0000"/>
                </a:solidFill>
              </a:rPr>
              <a:t>COVID19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28F7D-1732-624C-90F1-5990C3691EEA}"/>
              </a:ext>
            </a:extLst>
          </p:cNvPr>
          <p:cNvSpPr txBox="1"/>
          <p:nvPr/>
        </p:nvSpPr>
        <p:spPr>
          <a:xfrm>
            <a:off x="9305969" y="3381812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E0000"/>
                </a:solidFill>
              </a:rPr>
              <a:t>OMICRON 2022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21D59-CB92-254B-B607-DE10AB8586F5}"/>
              </a:ext>
            </a:extLst>
          </p:cNvPr>
          <p:cNvSpPr/>
          <p:nvPr/>
        </p:nvSpPr>
        <p:spPr>
          <a:xfrm>
            <a:off x="8969829" y="3207657"/>
            <a:ext cx="320290" cy="242388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105590</TotalTime>
  <Words>478</Words>
  <Application>Microsoft Macintosh PowerPoint</Application>
  <PresentationFormat>Widescreen</PresentationFormat>
  <Paragraphs>91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365</cp:revision>
  <dcterms:created xsi:type="dcterms:W3CDTF">2021-01-30T18:55:16Z</dcterms:created>
  <dcterms:modified xsi:type="dcterms:W3CDTF">2022-02-19T18:16:29Z</dcterms:modified>
</cp:coreProperties>
</file>