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E7EA-3983-5C4E-BDC3-B5F5D0C77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ABEBC-4D47-1941-A7F5-9AD33A1D5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0655D-662E-0848-97F0-B3AA0B98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879E-59D9-B147-B225-9E070F0E2D53}" type="datetimeFigureOut">
              <a:rPr lang="en-US" smtClean="0"/>
              <a:t>8/21/21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FE08D-C703-CC48-A225-ECD97C50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5A0AA-94F1-D94B-BD88-169B4BB8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F455-2FA1-694E-94EA-2CBD65E5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40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E36A4-D2B7-B74E-9880-4AE658A41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4FDE7-A9F5-7540-8CAA-1DF151827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C8A6C-D893-E94B-A4E6-07FB178FF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879E-59D9-B147-B225-9E070F0E2D53}" type="datetimeFigureOut">
              <a:rPr lang="en-US" smtClean="0"/>
              <a:t>8/21/21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E4B28-7777-0148-BD32-39E8BBFF1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EC4E2-63D1-AC44-9B19-2018CAD8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F455-2FA1-694E-94EA-2CBD65E5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3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37DA2A-FE07-034A-B5F0-AC7624B56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68048-B958-8A48-BA6A-E32BB84E4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8D500-EEC6-0D44-AFD8-DF23C989B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879E-59D9-B147-B225-9E070F0E2D53}" type="datetimeFigureOut">
              <a:rPr lang="en-US" smtClean="0"/>
              <a:t>8/21/21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7C652-A61A-094A-B97E-818ABA39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8334E-C533-5F46-8F1E-16F4EEAF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F455-2FA1-694E-94EA-2CBD65E5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0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EA55-1AD8-2A44-AB19-B92BB78E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0BD42-45D1-E64F-81C1-A63D25923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9A0DF-DA28-4C4F-8386-E7E3C333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879E-59D9-B147-B225-9E070F0E2D53}" type="datetimeFigureOut">
              <a:rPr lang="en-US" smtClean="0"/>
              <a:t>8/21/21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69DA9-DF3D-0041-8E77-DF720431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58C36-783E-8442-BD99-74C27C25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F455-2FA1-694E-94EA-2CBD65E5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2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A278-7390-C943-A8DD-6374024F9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AAA5C-0477-9848-9C3D-D8CFC413F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70AF3-B142-BF42-B605-208CAD97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879E-59D9-B147-B225-9E070F0E2D53}" type="datetimeFigureOut">
              <a:rPr lang="en-US" smtClean="0"/>
              <a:t>8/21/21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FE8E1-4C78-CD46-8140-1B3C8720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21E0F-FD69-B142-9472-EF942B44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F455-2FA1-694E-94EA-2CBD65E5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2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0194-51C7-D84D-A745-AFEA1434C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DCFC5-FAC1-9245-9E31-919868DD8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318CA-7AFB-C74E-937C-5465F380A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075AA-0D09-484F-914B-E2D50A46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879E-59D9-B147-B225-9E070F0E2D53}" type="datetimeFigureOut">
              <a:rPr lang="en-US" smtClean="0"/>
              <a:t>8/21/21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C18C3-CB95-CA41-8837-37215654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A4201-1071-854D-81D6-6DEF71C7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F455-2FA1-694E-94EA-2CBD65E5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0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5887-A3ED-7E47-BE4F-3B1771F40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EFB97-4EBB-0F49-8672-E6CAA22A2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45E8-0D0A-AE4D-A029-AAEE3A598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B5DE78-2274-7B43-9226-CF5C2267F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092DEF-BABF-5C46-B08A-3D64CA6EF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09C410-54ED-B146-AE79-3731B77C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879E-59D9-B147-B225-9E070F0E2D53}" type="datetimeFigureOut">
              <a:rPr lang="en-US" smtClean="0"/>
              <a:t>8/21/21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38C0D-B0A9-9B46-BA87-94698A4C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EDE8C3-9AA1-B640-A275-CA1EEF57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F455-2FA1-694E-94EA-2CBD65E5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6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9015-FB9B-3841-B36E-E2D7E7C9E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11E84-238D-F34C-BCEC-8DEE30FFC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879E-59D9-B147-B225-9E070F0E2D53}" type="datetimeFigureOut">
              <a:rPr lang="en-US" smtClean="0"/>
              <a:t>8/21/21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BF670-2EFE-4D4F-A08D-595AF258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ACB0D-10DC-C54C-923B-FC329336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F455-2FA1-694E-94EA-2CBD65E5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807CA-1025-8A49-8510-02E67F3F4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879E-59D9-B147-B225-9E070F0E2D53}" type="datetimeFigureOut">
              <a:rPr lang="en-US" smtClean="0"/>
              <a:t>8/21/21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28026-41AF-6C40-9C82-F259E437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D635B-A4DE-6845-916A-9769B317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F455-2FA1-694E-94EA-2CBD65E5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0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E41F-14AB-8E4B-A8EE-7599F569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0820F-FE33-D644-BBE0-8EC3A789D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FFCA9-6FFC-714E-8263-468AFE70C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F6BE4-9ECE-3D4A-95E7-D04EAFAD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879E-59D9-B147-B225-9E070F0E2D53}" type="datetimeFigureOut">
              <a:rPr lang="en-US" smtClean="0"/>
              <a:t>8/21/21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C4516-9749-A042-A2C2-DD030833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23609-726D-1343-994F-83417B2B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F455-2FA1-694E-94EA-2CBD65E5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4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889F-6CFF-1E4B-B15E-1F77770E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D808B2-1576-C048-83EA-B26C9B580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D88E2-F72C-7E4D-A945-95ABD7892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E4D67-A4C2-AE46-9539-77A770DC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879E-59D9-B147-B225-9E070F0E2D53}" type="datetimeFigureOut">
              <a:rPr lang="en-US" smtClean="0"/>
              <a:t>8/21/21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A8EEC-8378-F04E-8B2B-6DE5FDDD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84156-6D09-F74E-A928-83EA966D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F455-2FA1-694E-94EA-2CBD65E5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3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94559-E2CB-4C45-A93A-56D3B3B3F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2D7FF-6F56-B54B-98B1-CB4D85F24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E1C17-1839-D445-A8A5-57699538E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C879E-59D9-B147-B225-9E070F0E2D53}" type="datetimeFigureOut">
              <a:rPr lang="en-US" smtClean="0"/>
              <a:t>8/21/21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5B2DC-55F5-5547-B00F-F3CE09279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93171-2848-A449-AB7A-134EF4C5D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6F455-2FA1-694E-94EA-2CBD65E5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0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MinCiencia/Datos-COVID19/tree/master/output/producto89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MinCiencia/Datos-COVID19/tree/master/output/producto89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MinCiencia/Datos-COVID19/tree/master/output/producto89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MinCiencia/Datos-COVID19/tree/master/output/producto89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MinCiencia/Datos-COVID19/tree/master/output/producto89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MinCiencia/Datos-COVID19/tree/master/output/producto89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MinCiencia/Datos-COVID19/tree/master/output/producto89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MinCiencia/Datos-COVID19/tree/master/output/producto89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1331DD-D35A-7645-A068-2E1CE2206D6E}"/>
              </a:ext>
            </a:extLst>
          </p:cNvPr>
          <p:cNvSpPr txBox="1"/>
          <p:nvPr/>
        </p:nvSpPr>
        <p:spPr>
          <a:xfrm>
            <a:off x="0" y="6211669"/>
            <a:ext cx="12059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 </a:t>
            </a:r>
          </a:p>
          <a:p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pubicados</a:t>
            </a:r>
            <a:r>
              <a:rPr lang="en-US" dirty="0"/>
              <a:t> por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https://github.com/MinCiencia/Datos-COVID19/tree/master/output/producto89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694319-3A2E-C24C-8A40-6E860FE47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724" y="98854"/>
            <a:ext cx="8136551" cy="583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2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1331DD-D35A-7645-A068-2E1CE2206D6E}"/>
              </a:ext>
            </a:extLst>
          </p:cNvPr>
          <p:cNvSpPr txBox="1"/>
          <p:nvPr/>
        </p:nvSpPr>
        <p:spPr>
          <a:xfrm>
            <a:off x="0" y="6211669"/>
            <a:ext cx="12059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 </a:t>
            </a:r>
          </a:p>
          <a:p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pubicados</a:t>
            </a:r>
            <a:r>
              <a:rPr lang="en-US" dirty="0"/>
              <a:t> por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https://github.com/MinCiencia/Datos-COVID19/tree/master/output/producto89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2BF452-352C-1842-B322-91999AFEA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434" y="0"/>
            <a:ext cx="8134894" cy="604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6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1331DD-D35A-7645-A068-2E1CE2206D6E}"/>
              </a:ext>
            </a:extLst>
          </p:cNvPr>
          <p:cNvSpPr txBox="1"/>
          <p:nvPr/>
        </p:nvSpPr>
        <p:spPr>
          <a:xfrm>
            <a:off x="0" y="6211669"/>
            <a:ext cx="12059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 </a:t>
            </a:r>
          </a:p>
          <a:p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pubicados</a:t>
            </a:r>
            <a:r>
              <a:rPr lang="en-US" dirty="0"/>
              <a:t> por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https://github.com/MinCiencia/Datos-COVID19/tree/master/output/producto89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7B7F00-E613-8C49-893A-0FC79A618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528" y="0"/>
            <a:ext cx="8369868" cy="621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9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1331DD-D35A-7645-A068-2E1CE2206D6E}"/>
              </a:ext>
            </a:extLst>
          </p:cNvPr>
          <p:cNvSpPr txBox="1"/>
          <p:nvPr/>
        </p:nvSpPr>
        <p:spPr>
          <a:xfrm>
            <a:off x="0" y="6211669"/>
            <a:ext cx="12059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 </a:t>
            </a:r>
          </a:p>
          <a:p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pubicados</a:t>
            </a:r>
            <a:r>
              <a:rPr lang="en-US" dirty="0"/>
              <a:t> por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https://github.com/MinCiencia/Datos-COVID19/tree/master/output/producto89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0D9A75-0EBD-0048-A63F-68708EE1B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048" y="0"/>
            <a:ext cx="8811903" cy="621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2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1331DD-D35A-7645-A068-2E1CE2206D6E}"/>
              </a:ext>
            </a:extLst>
          </p:cNvPr>
          <p:cNvSpPr txBox="1"/>
          <p:nvPr/>
        </p:nvSpPr>
        <p:spPr>
          <a:xfrm>
            <a:off x="0" y="6211669"/>
            <a:ext cx="12059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 </a:t>
            </a:r>
          </a:p>
          <a:p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pubicados</a:t>
            </a:r>
            <a:r>
              <a:rPr lang="en-US" dirty="0"/>
              <a:t> por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https://github.com/MinCiencia/Datos-COVID19/tree/master/output/producto89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A29A98-828B-C748-A45E-ACC7BA8FD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411" y="0"/>
            <a:ext cx="8621178" cy="621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1331DD-D35A-7645-A068-2E1CE2206D6E}"/>
              </a:ext>
            </a:extLst>
          </p:cNvPr>
          <p:cNvSpPr txBox="1"/>
          <p:nvPr/>
        </p:nvSpPr>
        <p:spPr>
          <a:xfrm>
            <a:off x="0" y="6211669"/>
            <a:ext cx="12059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 </a:t>
            </a:r>
          </a:p>
          <a:p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pubicados</a:t>
            </a:r>
            <a:r>
              <a:rPr lang="en-US" dirty="0"/>
              <a:t> por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https://github.com/MinCiencia/Datos-COVID19/tree/master/output/producto89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67667C-2E75-A647-B95E-00FB61D40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806" y="0"/>
            <a:ext cx="8690388" cy="623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7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1331DD-D35A-7645-A068-2E1CE2206D6E}"/>
              </a:ext>
            </a:extLst>
          </p:cNvPr>
          <p:cNvSpPr txBox="1"/>
          <p:nvPr/>
        </p:nvSpPr>
        <p:spPr>
          <a:xfrm>
            <a:off x="0" y="6211669"/>
            <a:ext cx="12059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 </a:t>
            </a:r>
          </a:p>
          <a:p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pubicados</a:t>
            </a:r>
            <a:r>
              <a:rPr lang="en-US" dirty="0"/>
              <a:t> por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https://github.com/MinCiencia/Datos-COVID19/tree/master/output/producto89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0B094A-AB49-674C-94D5-3057F742C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874" y="0"/>
            <a:ext cx="8560251" cy="621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84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1331DD-D35A-7645-A068-2E1CE2206D6E}"/>
              </a:ext>
            </a:extLst>
          </p:cNvPr>
          <p:cNvSpPr txBox="1"/>
          <p:nvPr/>
        </p:nvSpPr>
        <p:spPr>
          <a:xfrm>
            <a:off x="0" y="6211669"/>
            <a:ext cx="12059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 </a:t>
            </a:r>
          </a:p>
          <a:p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pubicados</a:t>
            </a:r>
            <a:r>
              <a:rPr lang="en-US" dirty="0"/>
              <a:t> por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https://github.com/MinCiencia/Datos-COVID19/tree/master/output/producto89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F66919-7492-C544-9A2B-528652494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498" y="-1"/>
            <a:ext cx="8080390" cy="621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32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232</Words>
  <Application>Microsoft Macintosh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1</cp:revision>
  <dcterms:created xsi:type="dcterms:W3CDTF">2021-08-21T21:14:38Z</dcterms:created>
  <dcterms:modified xsi:type="dcterms:W3CDTF">2021-08-21T21:25:21Z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c68920-e5e7-41e4-8a2e-9f605086524d_Enabled">
    <vt:lpwstr>true</vt:lpwstr>
  </property>
  <property fmtid="{D5CDD505-2E9C-101B-9397-08002B2CF9AE}" pid="3" name="MSIP_Label_fac68920-e5e7-41e4-8a2e-9f605086524d_SetDate">
    <vt:lpwstr>2021-08-21T21:14:38Z</vt:lpwstr>
  </property>
  <property fmtid="{D5CDD505-2E9C-101B-9397-08002B2CF9AE}" pid="4" name="MSIP_Label_fac68920-e5e7-41e4-8a2e-9f605086524d_Method">
    <vt:lpwstr>Standard</vt:lpwstr>
  </property>
  <property fmtid="{D5CDD505-2E9C-101B-9397-08002B2CF9AE}" pid="5" name="MSIP_Label_fac68920-e5e7-41e4-8a2e-9f605086524d_Name">
    <vt:lpwstr>fac68920-e5e7-41e4-8a2e-9f605086524d</vt:lpwstr>
  </property>
  <property fmtid="{D5CDD505-2E9C-101B-9397-08002B2CF9AE}" pid="6" name="MSIP_Label_fac68920-e5e7-41e4-8a2e-9f605086524d_SiteId">
    <vt:lpwstr>60970fd0-5dce-4e4b-9327-402ea26b7ea2</vt:lpwstr>
  </property>
  <property fmtid="{D5CDD505-2E9C-101B-9397-08002B2CF9AE}" pid="7" name="MSIP_Label_fac68920-e5e7-41e4-8a2e-9f605086524d_ActionId">
    <vt:lpwstr>82132b88-f8dd-4f83-85bd-fbb3e50741bf</vt:lpwstr>
  </property>
  <property fmtid="{D5CDD505-2E9C-101B-9397-08002B2CF9AE}" pid="8" name="MSIP_Label_fac68920-e5e7-41e4-8a2e-9f605086524d_ContentBits">
    <vt:lpwstr>0</vt:lpwstr>
  </property>
</Properties>
</file>