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085E-A45D-C54D-99D2-58BBB51D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AB6D-C4A6-2F43-846D-D41BB24B7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C9E4-10FB-E240-8704-5B5D8663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A306-FFF9-0047-ADC7-CF0F1F94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4C2A-FF3A-FF40-A482-66CBBC4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8C21-84AE-B245-ABBA-DFCBBEAE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C1E5-09D8-684B-8724-40CF19ED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9020-467C-AD4E-A462-70E35BAA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6DD3-E6B6-2A42-AE55-38F3E11A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C86D-E6A7-F043-9DEA-0475C61C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36391-0F3D-7940-A8B4-6E7A997FC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FC673-65F4-1845-9D45-7CABAB95A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324D-55E3-7D4A-A414-98FEF0DA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D5A0-B77B-0443-B791-1ED2D27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D2D9-8774-304F-A27A-527E174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9571-59FC-2A48-8A7E-92CB5850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5A21-99B5-4E4A-97C0-21380EA5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044E-93C7-4943-BCFA-FE7976C4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07AA-F65B-5046-A930-A52D503C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E8C8-22E9-DE4D-AA1D-2969236C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80A-CAA0-814A-AA87-EFDD611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5D400-25D6-D444-9581-02FB7196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91ED-CCBC-2C4C-A13C-72B32ACE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F277-7DE8-F147-9F6F-3D88F885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58AD-E864-A64B-B59B-E0117168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121B-E55C-6548-8142-0B19601E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F5EE-2E60-174D-B933-F9E5597D1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E2390-CF48-C84F-9027-33F6B02A6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A8692-FFE9-C341-9376-7C0B329D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0A9B7-9A48-0942-B6C8-FE03B5C1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FD88-AC16-6B4A-9F01-80C204FC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D4ED-CEE3-E146-817C-910841C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69EF-96A7-494F-815C-DE70B7F3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B6D7-FB52-8D43-A9E1-005077FA3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3CE39-2445-9B40-BF31-DD31FD3D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EA784-0926-864C-9328-41C200ED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489D5-9BA5-834B-B78A-CAE153BA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02448-80F2-8A47-8675-AF02BCED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1197A-308B-CF4B-BFB2-5E39B2FE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4267-AD42-5E43-AC2C-B24A79B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C9622-D988-F246-9D1E-8B47FD22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E8264-47F1-D44A-BD1C-30ED1B9B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D2921-E5C1-9B4A-946A-3A044F56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0D008-788C-A94D-A7B8-4F69FAC3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928A-B60E-2041-BC39-E1981E0F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38B2-C0B1-2B41-9573-5B60B28A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01B2-5A59-944C-8364-5A12997C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F75C-904E-4344-8182-C9A64A14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F495-A859-AA4C-B5CA-2C507A77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BBEE-5B5B-2848-8F8C-6B35DA22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4A95C-10DE-CB49-86CF-4E586A2A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917DE-4A3C-0144-87E0-0A803EE3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C6C5-FD5A-F246-AC69-F3CA03DD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ED4DC-5D81-2447-9B6E-3A0CF31DA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90F40-66B0-FE41-BB03-90105117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B3AF1-1EE4-084F-91B5-126BD54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F967-83AD-C646-8184-16E9F9DB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588F9-A9B6-A246-9AE3-3C2B42CF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29901-AC5E-404D-905F-026273FA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A73B-E0DF-F246-801C-AE7D5001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3B89-68D7-7D48-B87B-9DE283C63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987A-4A8F-364E-8858-9101E8880D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1F53-4524-4345-97BF-29998FA46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20C6-E16F-D742-BD3C-3AC89BBB4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FDD5-7E2C-9D4C-ACD8-AFA5D96A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1F65B-E970-0843-84F6-B86AEE0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7" y="0"/>
            <a:ext cx="8897925" cy="616877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37A95-16E7-0D43-BAF3-1F1B4FBE444D}"/>
              </a:ext>
            </a:extLst>
          </p:cNvPr>
          <p:cNvSpPr/>
          <p:nvPr/>
        </p:nvSpPr>
        <p:spPr>
          <a:xfrm>
            <a:off x="2669628" y="1923393"/>
            <a:ext cx="2448910" cy="7567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5F6796-EDFD-E446-AA1A-A40EC180082F}"/>
              </a:ext>
            </a:extLst>
          </p:cNvPr>
          <p:cNvSpPr/>
          <p:nvPr/>
        </p:nvSpPr>
        <p:spPr>
          <a:xfrm>
            <a:off x="7073464" y="1944413"/>
            <a:ext cx="2448910" cy="7567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15495-6AC1-694F-8F7E-47DC07CB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34" y="0"/>
            <a:ext cx="8928132" cy="62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3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A3A63-3A49-094E-80A7-17FF0517EA0F}"/>
              </a:ext>
            </a:extLst>
          </p:cNvPr>
          <p:cNvSpPr/>
          <p:nvPr/>
        </p:nvSpPr>
        <p:spPr>
          <a:xfrm>
            <a:off x="8060298" y="5476967"/>
            <a:ext cx="768391" cy="506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5D321-CA8C-7B4B-B634-AE6277DB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37" y="0"/>
            <a:ext cx="8950725" cy="62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A3A63-3A49-094E-80A7-17FF0517EA0F}"/>
              </a:ext>
            </a:extLst>
          </p:cNvPr>
          <p:cNvSpPr/>
          <p:nvPr/>
        </p:nvSpPr>
        <p:spPr>
          <a:xfrm>
            <a:off x="8060298" y="5476967"/>
            <a:ext cx="768391" cy="506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4594EC-2346-6D44-B74A-73EBFB5E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50" y="0"/>
            <a:ext cx="8503699" cy="62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1F65B-E970-0843-84F6-B86AEE0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7" y="0"/>
            <a:ext cx="8897925" cy="616877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37A95-16E7-0D43-BAF3-1F1B4FBE444D}"/>
              </a:ext>
            </a:extLst>
          </p:cNvPr>
          <p:cNvSpPr/>
          <p:nvPr/>
        </p:nvSpPr>
        <p:spPr>
          <a:xfrm>
            <a:off x="2228193" y="3105408"/>
            <a:ext cx="1124607" cy="21497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5F6796-EDFD-E446-AA1A-A40EC180082F}"/>
              </a:ext>
            </a:extLst>
          </p:cNvPr>
          <p:cNvSpPr/>
          <p:nvPr/>
        </p:nvSpPr>
        <p:spPr>
          <a:xfrm>
            <a:off x="6589988" y="3105408"/>
            <a:ext cx="1229709" cy="30633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1F65B-E970-0843-84F6-B86AEE0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7" y="0"/>
            <a:ext cx="8897925" cy="616877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37A95-16E7-0D43-BAF3-1F1B4FBE444D}"/>
              </a:ext>
            </a:extLst>
          </p:cNvPr>
          <p:cNvSpPr/>
          <p:nvPr/>
        </p:nvSpPr>
        <p:spPr>
          <a:xfrm>
            <a:off x="3302419" y="3084388"/>
            <a:ext cx="1124607" cy="21497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5F6796-EDFD-E446-AA1A-A40EC180082F}"/>
              </a:ext>
            </a:extLst>
          </p:cNvPr>
          <p:cNvSpPr/>
          <p:nvPr/>
        </p:nvSpPr>
        <p:spPr>
          <a:xfrm>
            <a:off x="7710255" y="3105408"/>
            <a:ext cx="1229709" cy="30633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1F65B-E970-0843-84F6-B86AEE0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37" y="0"/>
            <a:ext cx="8897925" cy="616877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937A95-16E7-0D43-BAF3-1F1B4FBE444D}"/>
              </a:ext>
            </a:extLst>
          </p:cNvPr>
          <p:cNvSpPr/>
          <p:nvPr/>
        </p:nvSpPr>
        <p:spPr>
          <a:xfrm>
            <a:off x="4481746" y="3105408"/>
            <a:ext cx="1124607" cy="21497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5F6796-EDFD-E446-AA1A-A40EC180082F}"/>
              </a:ext>
            </a:extLst>
          </p:cNvPr>
          <p:cNvSpPr/>
          <p:nvPr/>
        </p:nvSpPr>
        <p:spPr>
          <a:xfrm>
            <a:off x="8866393" y="3105408"/>
            <a:ext cx="1229709" cy="306336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E0936-6FD0-C34A-B436-D5C9CE1C18A4}"/>
              </a:ext>
            </a:extLst>
          </p:cNvPr>
          <p:cNvSpPr/>
          <p:nvPr/>
        </p:nvSpPr>
        <p:spPr>
          <a:xfrm>
            <a:off x="8186422" y="5645132"/>
            <a:ext cx="873495" cy="506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4A063-F750-8542-B0ED-932536270595}"/>
              </a:ext>
            </a:extLst>
          </p:cNvPr>
          <p:cNvSpPr/>
          <p:nvPr/>
        </p:nvSpPr>
        <p:spPr>
          <a:xfrm>
            <a:off x="9239938" y="5645131"/>
            <a:ext cx="948411" cy="506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F210E-9398-4E42-A6A8-7BB2E495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01" y="0"/>
            <a:ext cx="8819033" cy="61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DF093-7E4D-B049-AF05-46A0EB0A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92" y="0"/>
            <a:ext cx="8816615" cy="61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8436C-8DFF-C24B-9A14-34991367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05" y="19245"/>
            <a:ext cx="9014389" cy="63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B432B-AD70-214E-8AF6-AB4C0C65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46" y="4770"/>
            <a:ext cx="9425708" cy="63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3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A869B-1808-F744-8540-38B0059101EC}"/>
              </a:ext>
            </a:extLst>
          </p:cNvPr>
          <p:cNvSpPr txBox="1"/>
          <p:nvPr/>
        </p:nvSpPr>
        <p:spPr>
          <a:xfrm>
            <a:off x="0" y="6334780"/>
            <a:ext cx="11900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/>
              <a:t>Fuente de datos : Incidencia de casos según estado de vacunación, grupo de edad, y semana epidemiológica, Departamento de Epidemiología, Ministerio de Salud</a:t>
            </a:r>
          </a:p>
          <a:p>
            <a:r>
              <a:rPr lang="es-ES_tradnl" sz="1400"/>
              <a:t>En repositorio de datos - Ministerio de Ciencia, https://github.com/MinCiencia/Datos-COVID19/tree/master/output/producto89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B5AA3-C740-E94A-8454-1232A5D5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24" y="1868"/>
            <a:ext cx="9076788" cy="63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636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</cp:revision>
  <dcterms:created xsi:type="dcterms:W3CDTF">2021-08-22T21:53:02Z</dcterms:created>
  <dcterms:modified xsi:type="dcterms:W3CDTF">2021-08-26T23:09:01Z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c68920-e5e7-41e4-8a2e-9f605086524d_Enabled">
    <vt:lpwstr>true</vt:lpwstr>
  </property>
  <property fmtid="{D5CDD505-2E9C-101B-9397-08002B2CF9AE}" pid="3" name="MSIP_Label_fac68920-e5e7-41e4-8a2e-9f605086524d_SetDate">
    <vt:lpwstr>2021-08-22T21:53:03Z</vt:lpwstr>
  </property>
  <property fmtid="{D5CDD505-2E9C-101B-9397-08002B2CF9AE}" pid="4" name="MSIP_Label_fac68920-e5e7-41e4-8a2e-9f605086524d_Method">
    <vt:lpwstr>Standard</vt:lpwstr>
  </property>
  <property fmtid="{D5CDD505-2E9C-101B-9397-08002B2CF9AE}" pid="5" name="MSIP_Label_fac68920-e5e7-41e4-8a2e-9f605086524d_Name">
    <vt:lpwstr>fac68920-e5e7-41e4-8a2e-9f605086524d</vt:lpwstr>
  </property>
  <property fmtid="{D5CDD505-2E9C-101B-9397-08002B2CF9AE}" pid="6" name="MSIP_Label_fac68920-e5e7-41e4-8a2e-9f605086524d_SiteId">
    <vt:lpwstr>60970fd0-5dce-4e4b-9327-402ea26b7ea2</vt:lpwstr>
  </property>
  <property fmtid="{D5CDD505-2E9C-101B-9397-08002B2CF9AE}" pid="7" name="MSIP_Label_fac68920-e5e7-41e4-8a2e-9f605086524d_ActionId">
    <vt:lpwstr>b92e2c88-165b-4864-b035-91741146f501</vt:lpwstr>
  </property>
  <property fmtid="{D5CDD505-2E9C-101B-9397-08002B2CF9AE}" pid="8" name="MSIP_Label_fac68920-e5e7-41e4-8a2e-9f605086524d_ContentBits">
    <vt:lpwstr>0</vt:lpwstr>
  </property>
</Properties>
</file>