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69" r:id="rId10"/>
    <p:sldId id="426" r:id="rId11"/>
    <p:sldId id="280" r:id="rId12"/>
    <p:sldId id="281" r:id="rId13"/>
    <p:sldId id="417" r:id="rId14"/>
    <p:sldId id="431" r:id="rId15"/>
    <p:sldId id="438" r:id="rId16"/>
    <p:sldId id="407" r:id="rId17"/>
    <p:sldId id="288" r:id="rId18"/>
    <p:sldId id="300" r:id="rId19"/>
    <p:sldId id="451" r:id="rId20"/>
    <p:sldId id="470" r:id="rId21"/>
    <p:sldId id="4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7" y="876693"/>
            <a:ext cx="8819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3DFB6-519E-F842-AF17-4233392A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" y="1600046"/>
            <a:ext cx="6100542" cy="4489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03B9A-4B63-D54C-80AA-9F768B39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0047"/>
            <a:ext cx="608585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68490-9A31-4046-B802-5F7B599F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89" y="584775"/>
            <a:ext cx="7758821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9CC23-50D3-EA47-BD28-BBB1AB11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" y="1394489"/>
            <a:ext cx="5950475" cy="45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C673AF-6520-A24B-AEB6-2B80E335C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85" y="1394489"/>
            <a:ext cx="5977392" cy="45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901E9-0900-434E-9643-F4AD8CFA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669985"/>
            <a:ext cx="11669486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BE2113B-262C-D24D-A083-F8600576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2" y="887283"/>
            <a:ext cx="10085614" cy="53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6AFEC-AC4A-B74C-99AD-360F21A6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761"/>
            <a:ext cx="12192000" cy="571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54444-496F-5346-B585-B2D1676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95066"/>
            <a:ext cx="10134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E7B5-D731-3343-A032-64DB9873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0" y="699075"/>
            <a:ext cx="7849340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8F03C-8A02-A54F-99DD-209B1E6B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85" y="712975"/>
            <a:ext cx="7707029" cy="57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D22C7-6238-6E46-ACAF-5334DBA5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712975"/>
            <a:ext cx="7772400" cy="5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117758</TotalTime>
  <Words>336</Words>
  <Application>Microsoft Macintosh PowerPoint</Application>
  <PresentationFormat>Widescreen</PresentationFormat>
  <Paragraphs>70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395</cp:revision>
  <dcterms:created xsi:type="dcterms:W3CDTF">2021-01-30T18:55:16Z</dcterms:created>
  <dcterms:modified xsi:type="dcterms:W3CDTF">2022-04-09T20:51:18Z</dcterms:modified>
</cp:coreProperties>
</file>