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7" r:id="rId19"/>
    <p:sldId id="300" r:id="rId20"/>
    <p:sldId id="311" r:id="rId21"/>
    <p:sldId id="401" r:id="rId22"/>
    <p:sldId id="28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46FC0"/>
    <a:srgbClr val="014B8E"/>
    <a:srgbClr val="002A51"/>
    <a:srgbClr val="0074D9"/>
    <a:srgbClr val="FF8700"/>
    <a:srgbClr val="F24754"/>
    <a:srgbClr val="3F7BAA"/>
    <a:srgbClr val="437AAB"/>
    <a:srgbClr val="F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12044" y="876693"/>
            <a:ext cx="963597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Octubre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D451B-FD91-5A47-B146-BC1C2907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365"/>
            <a:ext cx="6096000" cy="4882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06323" y="4276837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F1FCD28-52BA-4C43-B6C1-80CE1343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0365"/>
            <a:ext cx="5970287" cy="48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73E514-B7D7-DD4F-A13B-E34A0FB7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918" y="682452"/>
            <a:ext cx="7349532" cy="5775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4C0A3-2B99-9643-8CEC-CA479D32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" y="1565414"/>
            <a:ext cx="5655640" cy="460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BAAFA-FEC9-7640-8F26-58C3EF47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70" y="1565414"/>
            <a:ext cx="5695860" cy="46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53F001-D8B3-9245-9A85-FC547C3B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93" y="896185"/>
            <a:ext cx="9501414" cy="55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FAF6033-CC95-724E-8353-A46EE6AD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1084040"/>
            <a:ext cx="11571514" cy="50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E9600-BF18-7A4C-810D-11156533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1196521"/>
            <a:ext cx="10388126" cy="4720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32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 de </a:t>
            </a:r>
            <a:r>
              <a:rPr lang="en-US" sz="3200" dirty="0" err="1"/>
              <a:t>Octubre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294419" y="3398031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417C"/>
                </a:solidFill>
              </a:rPr>
              <a:t>(≈71% del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A03C-0836-D645-8EB4-EB633E637DE7}"/>
              </a:ext>
            </a:extLst>
          </p:cNvPr>
          <p:cNvSpPr txBox="1"/>
          <p:nvPr/>
        </p:nvSpPr>
        <p:spPr>
          <a:xfrm>
            <a:off x="2743200" y="5933496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Población total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ajustada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2021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proyección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INE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1 de </a:t>
            </a:r>
            <a:r>
              <a:rPr lang="en-US" sz="3100" dirty="0" err="1"/>
              <a:t>Octubre</a:t>
            </a:r>
            <a:r>
              <a:rPr lang="en-US" sz="31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AE612-7EB8-334E-AFD0-DEC8B0ED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5" y="1130300"/>
            <a:ext cx="10752785" cy="53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dirty="0"/>
              <a:t>y</a:t>
            </a:r>
            <a:r>
              <a:rPr lang="en-US" sz="2800" b="1" dirty="0">
                <a:solidFill>
                  <a:srgbClr val="FF0000"/>
                </a:solidFill>
              </a:rPr>
              <a:t> 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</a:t>
            </a:r>
            <a:r>
              <a:rPr lang="en-US" sz="2800" dirty="0"/>
              <a:t>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BD88D-44C0-424A-A512-ABCDB2F39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"/>
          <a:stretch/>
        </p:blipFill>
        <p:spPr>
          <a:xfrm>
            <a:off x="2591634" y="799044"/>
            <a:ext cx="7008730" cy="56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5B678-1234-704A-A8B1-7312F155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96" y="907042"/>
            <a:ext cx="8649607" cy="55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D669C-B261-3745-8A05-81AD52AB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652856"/>
            <a:ext cx="8805636" cy="58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4EB66-482B-FC41-BCBA-7C35A598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717932"/>
            <a:ext cx="7058025" cy="57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52C5A-B58E-454E-8A67-38FDB05C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24" y="1718197"/>
            <a:ext cx="5692764" cy="4699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2A9F93-2805-9848-8332-14E0AFDC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3" y="1718197"/>
            <a:ext cx="5835492" cy="469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750971">
            <a:off x="4247321" y="4504386"/>
            <a:ext cx="1557992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SEPTIEMBRE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43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 OCTUBRE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106032">
            <a:off x="9583234" y="4228597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48702</TotalTime>
  <Words>433</Words>
  <Application>Microsoft Macintosh PowerPoint</Application>
  <PresentationFormat>Widescreen</PresentationFormat>
  <Paragraphs>88</Paragraphs>
  <Slides>23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294</cp:revision>
  <dcterms:created xsi:type="dcterms:W3CDTF">2021-01-30T18:55:16Z</dcterms:created>
  <dcterms:modified xsi:type="dcterms:W3CDTF">2021-10-02T16:34:51Z</dcterms:modified>
</cp:coreProperties>
</file>