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6" r:id="rId2"/>
    <p:sldId id="276" r:id="rId3"/>
    <p:sldId id="381" r:id="rId4"/>
    <p:sldId id="275" r:id="rId5"/>
    <p:sldId id="380" r:id="rId6"/>
    <p:sldId id="468" r:id="rId7"/>
    <p:sldId id="277" r:id="rId8"/>
    <p:sldId id="449" r:id="rId9"/>
    <p:sldId id="426" r:id="rId10"/>
    <p:sldId id="280" r:id="rId11"/>
    <p:sldId id="281" r:id="rId12"/>
    <p:sldId id="417" r:id="rId13"/>
    <p:sldId id="431" r:id="rId14"/>
    <p:sldId id="438" r:id="rId15"/>
    <p:sldId id="407" r:id="rId16"/>
    <p:sldId id="288" r:id="rId17"/>
    <p:sldId id="467" r:id="rId18"/>
    <p:sldId id="459" r:id="rId19"/>
    <p:sldId id="460" r:id="rId20"/>
    <p:sldId id="300" r:id="rId21"/>
    <p:sldId id="451" r:id="rId22"/>
    <p:sldId id="42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73"/>
    <a:srgbClr val="8DAFCD"/>
    <a:srgbClr val="FE0102"/>
    <a:srgbClr val="FE0000"/>
    <a:srgbClr val="0802F6"/>
    <a:srgbClr val="3030FE"/>
    <a:srgbClr val="6EBE48"/>
    <a:srgbClr val="ECF850"/>
    <a:srgbClr val="FC6321"/>
    <a:srgbClr val="E21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07"/>
  </p:normalViewPr>
  <p:slideViewPr>
    <p:cSldViewPr snapToGrid="0" snapToObjects="1">
      <p:cViewPr varScale="1">
        <p:scale>
          <a:sx n="109" d="100"/>
          <a:sy n="109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620046" y="876693"/>
            <a:ext cx="881998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 ABRIL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4B251-4A34-434A-A73D-235FEA6E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549" y="584775"/>
            <a:ext cx="7881565" cy="58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3BA28-9D17-E448-B78D-2AF8EBFCE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" y="1459134"/>
            <a:ext cx="5977620" cy="4461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EBE4BF-C104-5D40-838E-B13618368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351" y="1459134"/>
            <a:ext cx="5962972" cy="44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98336" y="28135"/>
            <a:ext cx="5995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2 Abril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17199D-93BC-7F49-A17B-05C740D13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672336"/>
            <a:ext cx="11558954" cy="583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05395C-0674-434C-9F9A-B73D048C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41" y="890953"/>
            <a:ext cx="11767159" cy="53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BAJANDO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BAJANDO</a:t>
            </a:r>
            <a:endParaRPr lang="en-US" sz="2800" b="1" dirty="0">
              <a:solidFill>
                <a:srgbClr val="00417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INCIDENCIA ALTA EN TODAS LAS REGIONES Y </a:t>
            </a:r>
            <a:r>
              <a:rPr lang="en-US" sz="2800" b="1" dirty="0">
                <a:solidFill>
                  <a:schemeClr val="accent6"/>
                </a:solidFill>
              </a:rPr>
              <a:t>BAJANDO</a:t>
            </a: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251343" y="2719186"/>
            <a:ext cx="5689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POR EDAD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8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75F08-50B0-C04C-9F61-12A34F657232}"/>
              </a:ext>
            </a:extLst>
          </p:cNvPr>
          <p:cNvSpPr txBox="1"/>
          <p:nvPr/>
        </p:nvSpPr>
        <p:spPr>
          <a:xfrm>
            <a:off x="2627010" y="128200"/>
            <a:ext cx="693798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 </a:t>
            </a:r>
          </a:p>
          <a:p>
            <a:pPr algn="ctr"/>
            <a:r>
              <a:rPr lang="en-US" sz="3200" dirty="0"/>
              <a:t>POR EDAD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5DF397-7D16-A541-9649-2F78EFBC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50" y="1205418"/>
            <a:ext cx="11494099" cy="49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9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37F987-2B1D-834C-89C6-2DA8BA75B64F}"/>
              </a:ext>
            </a:extLst>
          </p:cNvPr>
          <p:cNvSpPr txBox="1"/>
          <p:nvPr/>
        </p:nvSpPr>
        <p:spPr>
          <a:xfrm>
            <a:off x="2627010" y="128200"/>
            <a:ext cx="693798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 </a:t>
            </a:r>
          </a:p>
          <a:p>
            <a:pPr algn="ctr"/>
            <a:r>
              <a:rPr lang="en-US" sz="3200" dirty="0"/>
              <a:t>5 a 14 AÑOS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B8F0A0-AC94-C24A-B87B-DF2D853F2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55" y="1205418"/>
            <a:ext cx="7875890" cy="514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2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A4A5DE-6C86-AE4E-8F3B-B584278C1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847"/>
            <a:ext cx="12192000" cy="586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5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DA7C5C-F435-2A40-BD2D-00DD5DEC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583" y="799044"/>
            <a:ext cx="7584831" cy="56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052" y="0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D53F94-7BDD-C84A-9B5C-C699F3BBD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619" y="584775"/>
            <a:ext cx="7736857" cy="578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D60C3-6994-954D-9434-0FE50633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459" y="1120234"/>
            <a:ext cx="7045746" cy="529768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3016316">
            <a:off x="6306157" y="2338072"/>
            <a:ext cx="2092858" cy="1185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5007A5-62C2-A945-856A-B7C50031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74" y="712975"/>
            <a:ext cx="7621052" cy="565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D96FC-86A3-FF4E-8725-F0EE07186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1" y="1600046"/>
            <a:ext cx="5963621" cy="4443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A81271-5FAE-944D-9C43-39873ECB2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782" y="1600046"/>
            <a:ext cx="6047361" cy="44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117408</TotalTime>
  <Words>308</Words>
  <Application>Microsoft Macintosh PowerPoint</Application>
  <PresentationFormat>Widescreen</PresentationFormat>
  <Paragraphs>65</Paragraphs>
  <Slides>22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388</cp:revision>
  <dcterms:created xsi:type="dcterms:W3CDTF">2021-01-30T18:55:16Z</dcterms:created>
  <dcterms:modified xsi:type="dcterms:W3CDTF">2022-04-02T17:54:04Z</dcterms:modified>
</cp:coreProperties>
</file>