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2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07" r:id="rId19"/>
    <p:sldId id="288" r:id="rId20"/>
    <p:sldId id="300" r:id="rId21"/>
    <p:sldId id="451" r:id="rId22"/>
    <p:sldId id="470" r:id="rId23"/>
    <p:sldId id="4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7" y="876693"/>
            <a:ext cx="8819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9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8F03C-8A02-A54F-99DD-209B1E6B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85" y="712975"/>
            <a:ext cx="7707029" cy="57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D22C7-6238-6E46-ACAF-5334DBA5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29" y="712975"/>
            <a:ext cx="7772400" cy="5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3DFB6-519E-F842-AF17-4233392A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" y="1600046"/>
            <a:ext cx="6100542" cy="4489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03B9A-4B63-D54C-80AA-9F768B39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0047"/>
            <a:ext cx="608585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68490-9A31-4046-B802-5F7B599F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89" y="584775"/>
            <a:ext cx="7758821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9CC23-50D3-EA47-BD28-BBB1AB11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4" y="1394489"/>
            <a:ext cx="5950475" cy="45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C673AF-6520-A24B-AEB6-2B80E335C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85" y="1394489"/>
            <a:ext cx="5977392" cy="45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9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901E9-0900-434E-9643-F4AD8CFA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669985"/>
            <a:ext cx="11669486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BE2113B-262C-D24D-A083-F8600576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2" y="887283"/>
            <a:ext cx="10085614" cy="53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21544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1,3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Oct 2021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&gt; 5 </a:t>
            </a:r>
            <a:r>
              <a:rPr lang="en-US" sz="2800" b="1" dirty="0" err="1">
                <a:solidFill>
                  <a:schemeClr val="accent1"/>
                </a:solidFill>
              </a:rPr>
              <a:t>veces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cifras</a:t>
            </a:r>
            <a:r>
              <a:rPr lang="en-US" sz="2800" b="1" dirty="0">
                <a:solidFill>
                  <a:schemeClr val="accent1"/>
                </a:solidFill>
              </a:rPr>
              <a:t> de Sep 2021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20005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POSITIVIDAD BAJO 7% | INCIDENCIA ≈ 20 x 100 mil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6AFEC-AC4A-B74C-99AD-360F21A6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761"/>
            <a:ext cx="12192000" cy="571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Nuevas</a:t>
            </a:r>
            <a:r>
              <a:rPr lang="en-US" sz="3100" dirty="0"/>
              <a:t> </a:t>
            </a:r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18 o más años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54444-496F-5346-B585-B2D1676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1295066"/>
            <a:ext cx="10134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73617-40A5-4B47-8188-6A6048C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49" y="799044"/>
            <a:ext cx="7379899" cy="5525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814D-5212-BC48-BAAD-218BCAF0B341}"/>
              </a:ext>
            </a:extLst>
          </p:cNvPr>
          <p:cNvSpPr txBox="1"/>
          <p:nvPr/>
        </p:nvSpPr>
        <p:spPr>
          <a:xfrm>
            <a:off x="10492153" y="3657600"/>
            <a:ext cx="13195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Oct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3003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E7B5-D731-3343-A032-64DB9873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0" y="699075"/>
            <a:ext cx="7849340" cy="58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2E375-FF75-2240-A995-2CC39DA5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59" y="1069767"/>
            <a:ext cx="7068165" cy="5348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95377">
            <a:off x="6566831" y="2957489"/>
            <a:ext cx="1917981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C423A-5630-724E-B905-114AA8410777}"/>
              </a:ext>
            </a:extLst>
          </p:cNvPr>
          <p:cNvSpPr txBox="1"/>
          <p:nvPr/>
        </p:nvSpPr>
        <p:spPr>
          <a:xfrm>
            <a:off x="10484138" y="3657600"/>
            <a:ext cx="1335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28 Sep 2021</a:t>
            </a:r>
          </a:p>
          <a:p>
            <a:pPr algn="ctr"/>
            <a:r>
              <a:rPr lang="en-CL" sz="3200" b="1" dirty="0">
                <a:solidFill>
                  <a:srgbClr val="FF7F0F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4614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117782</TotalTime>
  <Words>420</Words>
  <Application>Microsoft Macintosh PowerPoint</Application>
  <PresentationFormat>Widescreen</PresentationFormat>
  <Paragraphs>86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397</cp:revision>
  <dcterms:created xsi:type="dcterms:W3CDTF">2021-01-30T18:55:16Z</dcterms:created>
  <dcterms:modified xsi:type="dcterms:W3CDTF">2022-04-09T21:20:17Z</dcterms:modified>
</cp:coreProperties>
</file>