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6" r:id="rId2"/>
    <p:sldId id="276" r:id="rId3"/>
    <p:sldId id="381" r:id="rId4"/>
    <p:sldId id="383" r:id="rId5"/>
    <p:sldId id="395" r:id="rId6"/>
    <p:sldId id="275" r:id="rId7"/>
    <p:sldId id="380" r:id="rId8"/>
    <p:sldId id="384" r:id="rId9"/>
    <p:sldId id="379" r:id="rId10"/>
    <p:sldId id="398" r:id="rId11"/>
    <p:sldId id="277" r:id="rId12"/>
    <p:sldId id="392" r:id="rId13"/>
    <p:sldId id="280" r:id="rId14"/>
    <p:sldId id="281" r:id="rId15"/>
    <p:sldId id="388" r:id="rId16"/>
    <p:sldId id="282" r:id="rId17"/>
    <p:sldId id="267" r:id="rId18"/>
    <p:sldId id="407" r:id="rId19"/>
    <p:sldId id="300" r:id="rId20"/>
    <p:sldId id="311" r:id="rId21"/>
    <p:sldId id="401" r:id="rId22"/>
    <p:sldId id="288" r:id="rId23"/>
    <p:sldId id="40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74D9"/>
    <a:srgbClr val="00417C"/>
    <a:srgbClr val="046FC0"/>
    <a:srgbClr val="014B8E"/>
    <a:srgbClr val="002A51"/>
    <a:srgbClr val="0074D9"/>
    <a:srgbClr val="FF8700"/>
    <a:srgbClr val="F24754"/>
    <a:srgbClr val="3F7BAA"/>
    <a:srgbClr val="437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4654"/>
  </p:normalViewPr>
  <p:slideViewPr>
    <p:cSldViewPr snapToGrid="0" snapToObjects="1">
      <p:cViewPr varScale="1">
        <p:scale>
          <a:sx n="109" d="100"/>
          <a:sy n="109" d="100"/>
        </p:scale>
        <p:origin x="21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10/9/21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5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2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9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10/9/21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10/9/21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10/9/21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212044" y="876693"/>
            <a:ext cx="963597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9 </a:t>
            </a:r>
            <a:r>
              <a:rPr lang="en-US" sz="6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Octubre</a:t>
            </a:r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070040" y="0"/>
            <a:ext cx="959628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confirmados</a:t>
            </a:r>
            <a:r>
              <a:rPr lang="en-US" sz="3200" dirty="0"/>
              <a:t> </a:t>
            </a:r>
            <a:r>
              <a:rPr lang="en-US" sz="3200" dirty="0" err="1"/>
              <a:t>diarios</a:t>
            </a:r>
            <a:r>
              <a:rPr lang="en-US" sz="3200" dirty="0"/>
              <a:t> por </a:t>
            </a:r>
            <a:r>
              <a:rPr lang="en-US" sz="3200" dirty="0" err="1"/>
              <a:t>millón</a:t>
            </a:r>
            <a:r>
              <a:rPr lang="en-US" sz="3200" dirty="0"/>
              <a:t> de </a:t>
            </a:r>
            <a:r>
              <a:rPr lang="en-US" sz="3200" dirty="0" err="1"/>
              <a:t>habitantes</a:t>
            </a:r>
            <a:endParaRPr lang="en-US" sz="3200" dirty="0"/>
          </a:p>
          <a:p>
            <a:pPr algn="ct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Our World in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92B328-08C1-7E49-91C6-E3DC77617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57" y="575563"/>
            <a:ext cx="8882848" cy="5842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0B693-72D4-B04C-AAA4-31E54D3C087A}"/>
              </a:ext>
            </a:extLst>
          </p:cNvPr>
          <p:cNvSpPr txBox="1"/>
          <p:nvPr/>
        </p:nvSpPr>
        <p:spPr>
          <a:xfrm>
            <a:off x="9946005" y="2778368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F7BAA"/>
                </a:solidFill>
              </a:rPr>
              <a:t>Chile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2268AC-016C-F247-BA6E-7CBCA7B16FE4}"/>
              </a:ext>
            </a:extLst>
          </p:cNvPr>
          <p:cNvSpPr txBox="1"/>
          <p:nvPr/>
        </p:nvSpPr>
        <p:spPr>
          <a:xfrm>
            <a:off x="9946005" y="4538536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24754"/>
                </a:solidFill>
              </a:rPr>
              <a:t>Reino</a:t>
            </a:r>
            <a:r>
              <a:rPr lang="en-US" sz="2400" b="1" dirty="0">
                <a:solidFill>
                  <a:srgbClr val="F24754"/>
                </a:solidFill>
              </a:rPr>
              <a:t> </a:t>
            </a:r>
            <a:r>
              <a:rPr lang="en-US" sz="2400" b="1" dirty="0" err="1">
                <a:solidFill>
                  <a:srgbClr val="F24754"/>
                </a:solidFill>
              </a:rPr>
              <a:t>Unido</a:t>
            </a:r>
            <a:endParaRPr lang="en-US" sz="2400" b="1" dirty="0">
              <a:solidFill>
                <a:srgbClr val="F24754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1BB991-56F2-2F47-ADFE-00AE9E03C64A}"/>
              </a:ext>
            </a:extLst>
          </p:cNvPr>
          <p:cNvSpPr txBox="1"/>
          <p:nvPr/>
        </p:nvSpPr>
        <p:spPr>
          <a:xfrm>
            <a:off x="9923819" y="5138701"/>
            <a:ext cx="87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8700"/>
                </a:solidFill>
              </a:rPr>
              <a:t>Israel</a:t>
            </a:r>
          </a:p>
        </p:txBody>
      </p:sp>
    </p:spTree>
    <p:extLst>
      <p:ext uri="{BB962C8B-B14F-4D97-AF65-F5344CB8AC3E}">
        <p14:creationId xmlns:p14="http://schemas.microsoft.com/office/powerpoint/2010/main" val="346077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7A37BD-BA71-3E4B-8498-CFD089C01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428" y="1560364"/>
            <a:ext cx="6229571" cy="48829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213BF29-7F42-EE49-AA8E-9FE3FED27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560365"/>
            <a:ext cx="6103644" cy="48829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57859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0DDB6-D212-E84D-9F03-A65A8ADB10D3}"/>
              </a:ext>
            </a:extLst>
          </p:cNvPr>
          <p:cNvSpPr/>
          <p:nvPr/>
        </p:nvSpPr>
        <p:spPr>
          <a:xfrm>
            <a:off x="931737" y="4784278"/>
            <a:ext cx="4805339" cy="86975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6D12E7-379E-6749-8170-5986D13C1F23}"/>
              </a:ext>
            </a:extLst>
          </p:cNvPr>
          <p:cNvCxnSpPr>
            <a:cxnSpLocks/>
          </p:cNvCxnSpPr>
          <p:nvPr/>
        </p:nvCxnSpPr>
        <p:spPr>
          <a:xfrm>
            <a:off x="938981" y="4097218"/>
            <a:ext cx="4858839" cy="0"/>
          </a:xfrm>
          <a:prstGeom prst="line">
            <a:avLst/>
          </a:prstGeom>
          <a:ln w="38100">
            <a:solidFill>
              <a:srgbClr val="046F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9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3C435F-92CE-C44D-BB4D-24F9C6EE0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918" y="638786"/>
            <a:ext cx="7244786" cy="582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FBF33-8EAC-6B47-A476-33C878839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614" y="1498415"/>
            <a:ext cx="5962386" cy="4804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787736" y="103675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620636-FC16-E443-939A-C39517087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61" y="1498415"/>
            <a:ext cx="5987341" cy="480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2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877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POR REGIONES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4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F6E36D-08B6-2C4E-9789-6D915DB99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71" y="781050"/>
            <a:ext cx="9202057" cy="562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91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BCE6E47-3455-AB48-ACCD-C4A6D9525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72" y="987403"/>
            <a:ext cx="11005456" cy="527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05364D-B21C-AD4D-8D06-F3AAA2DEF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1244600"/>
            <a:ext cx="9931400" cy="4368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9326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8 de </a:t>
            </a:r>
            <a:r>
              <a:rPr lang="en-US" sz="3200" dirty="0" err="1"/>
              <a:t>Octubre</a:t>
            </a:r>
            <a:r>
              <a:rPr lang="en-US" sz="3200" dirty="0"/>
              <a:t>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Fuente: Repositorio de Datos COVID19, Ministerio de Ciencia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151DD-0CCE-D44A-A37A-8D1F0745E16A}"/>
              </a:ext>
            </a:extLst>
          </p:cNvPr>
          <p:cNvSpPr txBox="1"/>
          <p:nvPr/>
        </p:nvSpPr>
        <p:spPr>
          <a:xfrm>
            <a:off x="7935327" y="3244334"/>
            <a:ext cx="169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374D9"/>
                </a:solidFill>
              </a:rPr>
              <a:t>(≈72% del total)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E6A03C-0836-D645-8EB4-EB633E637DE7}"/>
              </a:ext>
            </a:extLst>
          </p:cNvPr>
          <p:cNvSpPr txBox="1"/>
          <p:nvPr/>
        </p:nvSpPr>
        <p:spPr>
          <a:xfrm>
            <a:off x="2743200" y="5933496"/>
            <a:ext cx="6040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Nota: Población total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ajustada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2021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proyección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INE</a:t>
            </a:r>
          </a:p>
        </p:txBody>
      </p:sp>
    </p:spTree>
    <p:extLst>
      <p:ext uri="{BB962C8B-B14F-4D97-AF65-F5344CB8AC3E}">
        <p14:creationId xmlns:p14="http://schemas.microsoft.com/office/powerpoint/2010/main" val="3304288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 al 8 de </a:t>
            </a:r>
            <a:r>
              <a:rPr lang="en-US" sz="3100" dirty="0" err="1"/>
              <a:t>Octubre</a:t>
            </a:r>
            <a:r>
              <a:rPr lang="en-US" sz="3100" dirty="0"/>
              <a:t> de 2021</a:t>
            </a:r>
          </a:p>
          <a:p>
            <a:pPr algn="ctr"/>
            <a:r>
              <a:rPr lang="en-US" sz="2400" i="1" dirty="0" err="1"/>
              <a:t>Dosis</a:t>
            </a:r>
            <a:r>
              <a:rPr lang="en-US" sz="2400" i="1" dirty="0"/>
              <a:t> </a:t>
            </a:r>
            <a:r>
              <a:rPr lang="en-US" sz="2400" i="1" dirty="0" err="1"/>
              <a:t>completa</a:t>
            </a:r>
            <a:r>
              <a:rPr lang="en-US" sz="2400" i="1" dirty="0"/>
              <a:t> (2 </a:t>
            </a:r>
            <a:r>
              <a:rPr lang="en-US" sz="2400" i="1" dirty="0" err="1"/>
              <a:t>dosis</a:t>
            </a:r>
            <a:r>
              <a:rPr lang="en-US" sz="2400" i="1" dirty="0"/>
              <a:t> o </a:t>
            </a:r>
            <a:r>
              <a:rPr lang="en-US" sz="2400" i="1" dirty="0" err="1"/>
              <a:t>dosis</a:t>
            </a:r>
            <a:r>
              <a:rPr lang="en-US" sz="2400" i="1" dirty="0"/>
              <a:t> </a:t>
            </a:r>
            <a:r>
              <a:rPr lang="en-US" sz="2400" i="1" dirty="0" err="1"/>
              <a:t>única</a:t>
            </a:r>
            <a:r>
              <a:rPr lang="en-US" sz="2400" i="1" dirty="0"/>
              <a:t>) por </a:t>
            </a:r>
            <a:r>
              <a:rPr lang="en-US" sz="2400" i="1" dirty="0" err="1"/>
              <a:t>grupo</a:t>
            </a:r>
            <a:r>
              <a:rPr lang="en-US" sz="2400" i="1" dirty="0"/>
              <a:t> de </a:t>
            </a:r>
            <a:r>
              <a:rPr lang="en-US" sz="2400" i="1" dirty="0" err="1"/>
              <a:t>edad</a:t>
            </a:r>
            <a:endParaRPr lang="en-US" sz="24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DEBB98-FEFF-9A4F-BA8F-C07EC160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17705"/>
            <a:ext cx="6096000" cy="30031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8DDA10-6FA1-0549-8E2A-A31FD154F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56" y="2417705"/>
            <a:ext cx="5916284" cy="2877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FCED6D-A285-6F49-9C19-2EA952E432DF}"/>
              </a:ext>
            </a:extLst>
          </p:cNvPr>
          <p:cNvSpPr txBox="1"/>
          <p:nvPr/>
        </p:nvSpPr>
        <p:spPr>
          <a:xfrm>
            <a:off x="2210136" y="1437178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DOSIS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54590-4149-3046-BA13-9B7E04C4A0F6}"/>
              </a:ext>
            </a:extLst>
          </p:cNvPr>
          <p:cNvSpPr txBox="1"/>
          <p:nvPr/>
        </p:nvSpPr>
        <p:spPr>
          <a:xfrm>
            <a:off x="7222480" y="1466442"/>
            <a:ext cx="2743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DOSIS COMPLETA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36D36A-8638-E44B-BAEB-161A25347982}"/>
              </a:ext>
            </a:extLst>
          </p:cNvPr>
          <p:cNvCxnSpPr/>
          <p:nvPr/>
        </p:nvCxnSpPr>
        <p:spPr>
          <a:xfrm flipH="1" flipV="1">
            <a:off x="6076540" y="1466442"/>
            <a:ext cx="19460" cy="42778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883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5652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DECBB4-E74F-9C41-A494-035716E56675}"/>
              </a:ext>
            </a:extLst>
          </p:cNvPr>
          <p:cNvSpPr/>
          <p:nvPr/>
        </p:nvSpPr>
        <p:spPr>
          <a:xfrm>
            <a:off x="462139" y="3487163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Casos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437AAB"/>
                </a:solidFill>
              </a:rPr>
              <a:t>MEDIO </a:t>
            </a:r>
            <a:r>
              <a:rPr lang="en-US" sz="2800" dirty="0"/>
              <a:t>y</a:t>
            </a:r>
            <a:r>
              <a:rPr lang="en-US" sz="2800" b="1" dirty="0">
                <a:solidFill>
                  <a:srgbClr val="FF0000"/>
                </a:solidFill>
              </a:rPr>
              <a:t> SUBIENDO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6825530" y="348733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Positividad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BAJO </a:t>
            </a:r>
            <a:r>
              <a:rPr lang="en-US" sz="2800" dirty="0"/>
              <a:t>y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SUBIENDO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7BEE-2B98-CE4A-BAF7-2EA9E213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02A3D-1795-5546-9838-20FC45016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7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16FF6B-197F-5242-80ED-A05395FBD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324" y="799044"/>
            <a:ext cx="7175351" cy="567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E27E67-56A1-064E-B4D1-CF573AC38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556" y="699611"/>
            <a:ext cx="8979145" cy="56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D669C-B261-3745-8A05-81AD52AB0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4" y="652856"/>
            <a:ext cx="8805636" cy="581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5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43537B-B0EF-0F4A-9EBE-4C178F22B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8"/>
          <a:stretch/>
        </p:blipFill>
        <p:spPr>
          <a:xfrm>
            <a:off x="2806501" y="747485"/>
            <a:ext cx="7283885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B9D992-EB95-E046-A950-5617D73C4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75307"/>
            <a:ext cx="6020889" cy="4800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152C5A-B58E-454E-8A67-38FDB05C2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59" y="1676291"/>
            <a:ext cx="5692764" cy="4699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BB991-6941-1A4A-9265-662258EBE0EB}"/>
              </a:ext>
            </a:extLst>
          </p:cNvPr>
          <p:cNvSpPr/>
          <p:nvPr/>
        </p:nvSpPr>
        <p:spPr>
          <a:xfrm rot="2483972">
            <a:off x="4281046" y="4609627"/>
            <a:ext cx="1557992" cy="87484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1404987" y="1069064"/>
            <a:ext cx="443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2 OCTUBRE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501-A2DF-7D4D-9D96-886CF39AED60}"/>
              </a:ext>
            </a:extLst>
          </p:cNvPr>
          <p:cNvSpPr txBox="1"/>
          <p:nvPr/>
        </p:nvSpPr>
        <p:spPr>
          <a:xfrm>
            <a:off x="7276596" y="1069064"/>
            <a:ext cx="443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9 OCTUBRE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09BFD-0979-8C4D-A7A6-77983F117BFC}"/>
              </a:ext>
            </a:extLst>
          </p:cNvPr>
          <p:cNvSpPr/>
          <p:nvPr/>
        </p:nvSpPr>
        <p:spPr>
          <a:xfrm rot="3236616">
            <a:off x="9414636" y="4065867"/>
            <a:ext cx="1738018" cy="10495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FEA23-34FD-D04C-BF05-DF9EABFFA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87" y="1621076"/>
            <a:ext cx="5717814" cy="45837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32B4B1-7AE0-0E45-A8F0-9335D42C4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3" y="1874663"/>
            <a:ext cx="5183018" cy="4213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89AB436-862D-F549-BF03-199DAF2BC156}"/>
              </a:ext>
            </a:extLst>
          </p:cNvPr>
          <p:cNvSpPr txBox="1"/>
          <p:nvPr/>
        </p:nvSpPr>
        <p:spPr>
          <a:xfrm>
            <a:off x="11008418" y="4275620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0CE3C4-B998-3E4E-8A0C-F594138DC374}"/>
              </a:ext>
            </a:extLst>
          </p:cNvPr>
          <p:cNvSpPr txBox="1"/>
          <p:nvPr/>
        </p:nvSpPr>
        <p:spPr>
          <a:xfrm>
            <a:off x="11008418" y="5035618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496276" y="0"/>
            <a:ext cx="8743804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609617" y="1178877"/>
            <a:ext cx="472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4 SEPTIEMBRE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A2B761-C9EF-CE47-899B-3F0007783CF7}"/>
              </a:ext>
            </a:extLst>
          </p:cNvPr>
          <p:cNvSpPr txBox="1"/>
          <p:nvPr/>
        </p:nvSpPr>
        <p:spPr>
          <a:xfrm>
            <a:off x="6563611" y="1176051"/>
            <a:ext cx="484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11 SEPTIEMBRE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B63C6-86C5-6740-AD3A-68ABCA83A2B2}"/>
              </a:ext>
            </a:extLst>
          </p:cNvPr>
          <p:cNvSpPr txBox="1"/>
          <p:nvPr/>
        </p:nvSpPr>
        <p:spPr>
          <a:xfrm>
            <a:off x="5008617" y="4091832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8D539-0759-D746-A410-35BDC428CCFE}"/>
              </a:ext>
            </a:extLst>
          </p:cNvPr>
          <p:cNvSpPr txBox="1"/>
          <p:nvPr/>
        </p:nvSpPr>
        <p:spPr>
          <a:xfrm>
            <a:off x="5016791" y="4841062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BD76F9-81AD-FA4E-9103-9C564CEC8379}"/>
              </a:ext>
            </a:extLst>
          </p:cNvPr>
          <p:cNvSpPr/>
          <p:nvPr/>
        </p:nvSpPr>
        <p:spPr>
          <a:xfrm rot="1424736">
            <a:off x="3588234" y="4138952"/>
            <a:ext cx="1349125" cy="67815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D5B06C-C31C-6641-A3E1-1712BF4C00AB}"/>
              </a:ext>
            </a:extLst>
          </p:cNvPr>
          <p:cNvSpPr/>
          <p:nvPr/>
        </p:nvSpPr>
        <p:spPr>
          <a:xfrm rot="1154924">
            <a:off x="9168269" y="3989617"/>
            <a:ext cx="1243343" cy="7878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6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51247</TotalTime>
  <Words>437</Words>
  <Application>Microsoft Macintosh PowerPoint</Application>
  <PresentationFormat>Widescreen</PresentationFormat>
  <Paragraphs>90</Paragraphs>
  <Slides>23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296</cp:revision>
  <dcterms:created xsi:type="dcterms:W3CDTF">2021-01-30T18:55:16Z</dcterms:created>
  <dcterms:modified xsi:type="dcterms:W3CDTF">2021-10-09T16:06:22Z</dcterms:modified>
</cp:coreProperties>
</file>