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277" r:id="rId11"/>
    <p:sldId id="392" r:id="rId12"/>
    <p:sldId id="280" r:id="rId13"/>
    <p:sldId id="281" r:id="rId14"/>
    <p:sldId id="388" r:id="rId15"/>
    <p:sldId id="282" r:id="rId16"/>
    <p:sldId id="267" r:id="rId17"/>
    <p:sldId id="283" r:id="rId18"/>
    <p:sldId id="300" r:id="rId19"/>
    <p:sldId id="311" r:id="rId20"/>
    <p:sldId id="3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AAB"/>
    <a:srgbClr val="F24A53"/>
    <a:srgbClr val="FF8800"/>
    <a:srgbClr val="FF8902"/>
    <a:srgbClr val="D2D3D3"/>
    <a:srgbClr val="FFFFFF"/>
    <a:srgbClr val="0173D9"/>
    <a:srgbClr val="FF800E"/>
    <a:srgbClr val="2DA02B"/>
    <a:srgbClr val="0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23669" y="876693"/>
            <a:ext cx="92127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24 JULIO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FC7B2-B552-EA43-B8BE-6ECA6EAD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" y="1216440"/>
            <a:ext cx="5974752" cy="475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64395" y="4437645"/>
            <a:ext cx="37365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64395" y="5203070"/>
            <a:ext cx="4805339" cy="238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B6C59-179F-4C43-822D-255F2440D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956" y="1082307"/>
            <a:ext cx="6311853" cy="48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DF9E3-E408-D647-A5C0-A6020B07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26" y="1117309"/>
            <a:ext cx="6701578" cy="5299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651228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C7040-47AB-3842-8859-483A7579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42" y="1498415"/>
            <a:ext cx="5552658" cy="452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9EEC7-90C6-8248-85F0-70A336F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53" y="1498415"/>
            <a:ext cx="5632104" cy="45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1C9E59-7E84-E64C-B8DB-A8F5198C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7" y="659221"/>
            <a:ext cx="9677400" cy="585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B1511D-4810-9B48-97E6-30AD3058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39" y="709930"/>
            <a:ext cx="9045121" cy="56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AC516A-A1A5-9B41-9545-5E505ECC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" y="584775"/>
            <a:ext cx="11657834" cy="5452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93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22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52497-BF6B-A047-9947-7EC28B5DA47B}"/>
              </a:ext>
            </a:extLst>
          </p:cNvPr>
          <p:cNvSpPr txBox="1"/>
          <p:nvPr/>
        </p:nvSpPr>
        <p:spPr>
          <a:xfrm>
            <a:off x="8376501" y="190021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A3A9D-427D-0342-BBB1-6EED03EC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69" y="623136"/>
            <a:ext cx="9972634" cy="5640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93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22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55%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(64%)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3308096" y="4993889"/>
            <a:ext cx="5575808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Vacunación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Población Total </a:t>
            </a:r>
            <a:endParaRPr lang="en-US" sz="3200" b="1" dirty="0">
              <a:solidFill>
                <a:schemeClr val="accent1"/>
              </a:solidFill>
            </a:endParaRPr>
          </a:p>
          <a:p>
            <a:pPr algn="ctr"/>
            <a:r>
              <a:rPr lang="en-US" sz="4800" b="1" dirty="0">
                <a:solidFill>
                  <a:schemeClr val="accent1"/>
                </a:solidFill>
              </a:rPr>
              <a:t>55%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completa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14 días)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15248" y="1059501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356546" y="1063892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15247" y="2936178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778638" y="2936351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E559-9144-B949-AA88-F72BB324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21" y="936813"/>
            <a:ext cx="7004556" cy="55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21AC0-3D18-104E-AC85-D1B4FBE6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24" y="650763"/>
            <a:ext cx="9111832" cy="57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2B2F02-8037-0947-BFDE-AA7F27CA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3" y="650763"/>
            <a:ext cx="8933637" cy="57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C8E09-4C0A-324C-9A6C-A743D692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32" y="676110"/>
            <a:ext cx="7223084" cy="57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BB15B-23B3-A346-929D-FE8F98FD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14" y="1438396"/>
            <a:ext cx="5718580" cy="4571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838285-BA03-0C4C-8F00-25736929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78" y="1438396"/>
            <a:ext cx="5753333" cy="4614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3652826">
            <a:off x="4172856" y="2386860"/>
            <a:ext cx="1907982" cy="85595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0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17 Julio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0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24 Julio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3515136">
            <a:off x="9388206" y="2269873"/>
            <a:ext cx="1768985" cy="8323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AB68DA-7FFC-2246-A77A-22820318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687" y="1809251"/>
            <a:ext cx="5291015" cy="43306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D73E01-EF80-3445-978D-EA21F6F8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60" y="1828499"/>
            <a:ext cx="5159263" cy="43114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0788667" y="2986766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788667" y="398420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17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17 JULIO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17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24 JULIO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883121" y="2980875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894538" y="4058091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3559973">
            <a:off x="3476776" y="2564679"/>
            <a:ext cx="1631137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3256324">
            <a:off x="8962694" y="2474574"/>
            <a:ext cx="1536026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 rot="3212822">
            <a:off x="3516464" y="3577684"/>
            <a:ext cx="1573415" cy="6810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 rot="2871329">
            <a:off x="8992363" y="3433367"/>
            <a:ext cx="1466451" cy="753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36243</TotalTime>
  <Words>380</Words>
  <Application>Microsoft Macintosh PowerPoint</Application>
  <PresentationFormat>Widescreen</PresentationFormat>
  <Paragraphs>89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257</cp:revision>
  <dcterms:created xsi:type="dcterms:W3CDTF">2021-01-30T18:55:16Z</dcterms:created>
  <dcterms:modified xsi:type="dcterms:W3CDTF">2021-07-24T19:19:23Z</dcterms:modified>
</cp:coreProperties>
</file>