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3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74" r:id="rId19"/>
    <p:sldId id="407" r:id="rId20"/>
    <p:sldId id="288" r:id="rId21"/>
    <p:sldId id="300" r:id="rId22"/>
    <p:sldId id="451" r:id="rId23"/>
    <p:sldId id="470" r:id="rId24"/>
    <p:sldId id="4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05245" y="876693"/>
            <a:ext cx="9249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16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8AE94-5B5B-5A2B-8888-909AF274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83" y="712975"/>
            <a:ext cx="7614234" cy="56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D22C7-6238-6E46-ACAF-5334DBA5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712975"/>
            <a:ext cx="7772400" cy="5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02150-16BB-BBF3-7F5D-E693D457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060"/>
            <a:ext cx="6136385" cy="454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97066-C770-A4BC-6477-8CA2083C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85" y="1707553"/>
            <a:ext cx="6068990" cy="44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4FE59-2C0E-A24A-8F8D-2BD27832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65" y="584775"/>
            <a:ext cx="7939733" cy="58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8761-4C1A-3850-AE27-3B135988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" y="1406364"/>
            <a:ext cx="5977392" cy="456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A880B-C493-A9FF-535B-EF1B90406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94" y="1548659"/>
            <a:ext cx="6033904" cy="4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03418-2E3C-2F27-5898-08128C61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" y="612910"/>
            <a:ext cx="11602193" cy="58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16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03418-2E3C-2F27-5898-08128C61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" y="612910"/>
            <a:ext cx="11602193" cy="58498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AC5EF4-B28B-6B2D-E262-838760DD7D26}"/>
              </a:ext>
            </a:extLst>
          </p:cNvPr>
          <p:cNvSpPr/>
          <p:nvPr/>
        </p:nvSpPr>
        <p:spPr>
          <a:xfrm>
            <a:off x="9464634" y="2670935"/>
            <a:ext cx="1865440" cy="186544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9E9D4-0E67-F3BA-775F-20963851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881845"/>
            <a:ext cx="11313226" cy="5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Bajo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Oct 2021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&gt; 3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Sep 2021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POSITIVIDAD BAJO 6% | INCIDENCIA ≈ 15 x 100 mil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E98F0A-12DE-5F42-53F3-FFB678DE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887"/>
            <a:ext cx="12192000" cy="5776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E1F47-E047-64F4-5D08-E2346F0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9" y="569387"/>
            <a:ext cx="11740738" cy="5894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A506-15A8-1DD9-4C12-672A524F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00" y="799044"/>
            <a:ext cx="7425799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B814D-5212-BC48-BAAD-218BCAF0B341}"/>
              </a:ext>
            </a:extLst>
          </p:cNvPr>
          <p:cNvSpPr txBox="1"/>
          <p:nvPr/>
        </p:nvSpPr>
        <p:spPr>
          <a:xfrm>
            <a:off x="10492153" y="3657600"/>
            <a:ext cx="1319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Oct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348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4EFFC-7294-17EE-19B7-6F6798BF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00" y="799044"/>
            <a:ext cx="7425799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7BC8CB-0E31-4306-9763-02AD6685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43" y="584775"/>
            <a:ext cx="7868714" cy="58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42C70-1DB3-231D-FA24-54DAF141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48" y="862496"/>
            <a:ext cx="7510153" cy="567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58264" y="3570402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42C70-1DB3-231D-FA24-54DAF141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48" y="862496"/>
            <a:ext cx="7510153" cy="567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58264" y="3570402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AFD8D-9CC5-EBC4-EA17-77C4479E8953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103495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117800</TotalTime>
  <Words>432</Words>
  <Application>Microsoft Macintosh PowerPoint</Application>
  <PresentationFormat>Widescreen</PresentationFormat>
  <Paragraphs>88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401</cp:revision>
  <dcterms:created xsi:type="dcterms:W3CDTF">2021-01-30T18:55:16Z</dcterms:created>
  <dcterms:modified xsi:type="dcterms:W3CDTF">2022-04-16T20:20:56Z</dcterms:modified>
</cp:coreProperties>
</file>