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516"/>
    <a:srgbClr val="F8002C"/>
    <a:srgbClr val="A37219"/>
    <a:srgbClr val="428B02"/>
    <a:srgbClr val="025BA1"/>
    <a:srgbClr val="035BA1"/>
    <a:srgbClr val="005BA1"/>
    <a:srgbClr val="9900B4"/>
    <a:srgbClr val="006EC1"/>
    <a:srgbClr val="735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1224-F016-8704-77EC-E6735E7A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E31E6-0695-90C4-7A15-166D1543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CA80C-D51C-1BA8-4568-1B938986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D0AB-2811-D8A6-72C7-1AC363EC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2D49-4375-2A9E-3153-3D5E772B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528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CCD5-71AC-0584-4993-18DEE648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22FEF-454B-C353-AB8C-3D8B2CA3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6F98-465B-E548-52AD-5E62B742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2FD2-729C-E087-8401-7595AEDE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DD4A-8E8A-ECCF-BE27-54B8B54B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5559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2F2CE-D0D4-250F-6563-0F71BA52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5E9D2-E0F3-5400-DE4D-D98888C51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17A7-FC6B-2184-12CE-B7498A1B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39E1C-8025-43E7-27BA-58D18019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9ADA-9376-C11F-DD22-A388F719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8089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AE13-FBEA-62B2-F837-F644C2B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9362-43D8-5389-AC23-0660EEB1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38CB-7612-6958-3900-025FE55E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0E8B-626A-89A8-8A96-D060D9B1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5216-23A0-60E9-D79A-EE06A60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034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9C61-CEAD-2C94-14AA-81416DA4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9600-BBFB-32E7-B5F2-FB669BCE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25F5-8A01-435F-DCC1-056001B9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494A-1AE1-78C9-5AB2-FD43FAFF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91BD-AB98-760A-3536-FD27F7F1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1631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130A-6ADC-4F3E-6247-6623C678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6A58-A4E1-0171-4CC5-D41E93E34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18014-99DB-DB1C-2303-01A2BE26A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4A952-20B8-B253-0FA7-E360F13F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1455D-A03B-1517-3F24-D69ED36F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61ED2-F1B3-8127-7A27-2E8DAD71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4823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9D62-8BDA-E5A7-6409-C7C8CCBF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4C219-C060-F26A-0FA3-6F461A72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2DCB4-02BD-4037-E746-69C72B08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41890-002D-0EDD-06EC-96087DF1C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65174-AE09-8629-90B7-77914ABF1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4816E-B45A-F4D3-F0C3-4D42A63F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DD1-3A43-0D25-BA71-1873C6A5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DD7AB-F59D-75CC-12B1-F827A66B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1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0434-5010-C7E4-AF56-ADEBA05F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8842B-4F9E-6BBE-A3A3-0732B99B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8E152-A3C8-818A-6A3B-29C839E3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64FD3-6F2D-7F8D-F049-91114111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6332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AE1EB-3440-1DDC-B299-30C8F0CB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E33DB-79AF-2247-8066-B7DFDCA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E1E2A-A57D-C85C-E743-67514E53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8266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94F5-A2E5-1E92-856A-6C54DE12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2AA6-5DB0-F741-68EE-AE6A6A9C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52FF4-D271-44F8-BE18-48CC3237F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D3918-1253-D7D4-0416-78EA9E48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50C5C-2F1E-57D9-5A8C-B045F6F4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2B064-2D87-7724-4C4A-9EBC8728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3954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0359-EE75-10F5-97DE-E596C48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74CD-2776-1564-EA2C-D8A665F3D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7C50-F015-C42F-03FD-C8078BD0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F802-0EBC-A30D-4F1A-0DA3BCD9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051C0-726A-BDBD-85EF-37F5B353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72A7-C08D-46F1-A412-65C61F6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858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B07D4-0793-C7C5-5B18-9575D67E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31351-CF4B-A0D1-1241-306C4FD3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C8AF-8B69-6CEB-6797-DA7921DE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7308-BADA-504F-B5A5-E2A84CFB3AB6}" type="datetimeFigureOut">
              <a:rPr lang="en-CL" smtClean="0"/>
              <a:t>25-05-22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119B-AB66-A55A-ADF0-0DCBD7591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3D15-2F56-03F7-2CB7-49D00126D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37AE-4B13-3540-964A-3A2E6A9B8634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987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0741C-FF0A-7C62-2B31-C6FB5FDF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24" y="0"/>
            <a:ext cx="6755834" cy="2713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121AE-A29E-75EC-86B2-F945CC3C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32" y="2728970"/>
            <a:ext cx="5483735" cy="39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8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55392-10DD-15A2-D8CC-C41DA570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952500"/>
            <a:ext cx="9385300" cy="4953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F4D0C2-A82B-A4E7-7596-F7D7D5FF5EC6}"/>
              </a:ext>
            </a:extLst>
          </p:cNvPr>
          <p:cNvSpPr/>
          <p:nvPr/>
        </p:nvSpPr>
        <p:spPr>
          <a:xfrm>
            <a:off x="2167003" y="250521"/>
            <a:ext cx="1678487" cy="425884"/>
          </a:xfrm>
          <a:prstGeom prst="rect">
            <a:avLst/>
          </a:prstGeom>
          <a:solidFill>
            <a:srgbClr val="00FB5C"/>
          </a:solidFill>
          <a:ln>
            <a:solidFill>
              <a:srgbClr val="005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00FB5C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E1A8D2-1E36-23B7-CB45-A5A7273E375B}"/>
              </a:ext>
            </a:extLst>
          </p:cNvPr>
          <p:cNvSpPr/>
          <p:nvPr/>
        </p:nvSpPr>
        <p:spPr>
          <a:xfrm>
            <a:off x="3963145" y="250521"/>
            <a:ext cx="1678487" cy="425884"/>
          </a:xfrm>
          <a:prstGeom prst="rect">
            <a:avLst/>
          </a:prstGeom>
          <a:solidFill>
            <a:srgbClr val="DCCB63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DCCB63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836E7A-4597-1B7C-9F4A-D04158F554A9}"/>
              </a:ext>
            </a:extLst>
          </p:cNvPr>
          <p:cNvSpPr/>
          <p:nvPr/>
        </p:nvSpPr>
        <p:spPr>
          <a:xfrm>
            <a:off x="3418118" y="2700402"/>
            <a:ext cx="389054" cy="3062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0A61EFC-22B2-4663-E906-D65236ED7138}"/>
              </a:ext>
            </a:extLst>
          </p:cNvPr>
          <p:cNvSpPr/>
          <p:nvPr/>
        </p:nvSpPr>
        <p:spPr>
          <a:xfrm>
            <a:off x="1983362" y="2547257"/>
            <a:ext cx="389054" cy="3062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D02E3EC-F722-3478-1B5E-D93E53D1F2B7}"/>
              </a:ext>
            </a:extLst>
          </p:cNvPr>
          <p:cNvSpPr/>
          <p:nvPr/>
        </p:nvSpPr>
        <p:spPr>
          <a:xfrm>
            <a:off x="7979230" y="2701146"/>
            <a:ext cx="389054" cy="3062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E33C21-518F-B0EF-8B7E-C470007AF5EC}"/>
              </a:ext>
            </a:extLst>
          </p:cNvPr>
          <p:cNvSpPr/>
          <p:nvPr/>
        </p:nvSpPr>
        <p:spPr>
          <a:xfrm>
            <a:off x="6571472" y="2547257"/>
            <a:ext cx="389054" cy="3062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C87F2-7912-C3B5-FAF6-0739AA9A8308}"/>
              </a:ext>
            </a:extLst>
          </p:cNvPr>
          <p:cNvSpPr/>
          <p:nvPr/>
        </p:nvSpPr>
        <p:spPr>
          <a:xfrm>
            <a:off x="7109117" y="250521"/>
            <a:ext cx="1678487" cy="425884"/>
          </a:xfrm>
          <a:prstGeom prst="rect">
            <a:avLst/>
          </a:prstGeom>
          <a:solidFill>
            <a:srgbClr val="FFD06F"/>
          </a:solidFill>
          <a:ln>
            <a:solidFill>
              <a:srgbClr val="005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FFD06F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9320A2-3C38-7120-7A1E-09C82B580B5D}"/>
              </a:ext>
            </a:extLst>
          </p:cNvPr>
          <p:cNvSpPr/>
          <p:nvPr/>
        </p:nvSpPr>
        <p:spPr>
          <a:xfrm>
            <a:off x="8905259" y="250521"/>
            <a:ext cx="1678487" cy="425884"/>
          </a:xfrm>
          <a:prstGeom prst="rect">
            <a:avLst/>
          </a:prstGeom>
          <a:solidFill>
            <a:srgbClr val="FFC96B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FFC96B</a:t>
            </a:r>
          </a:p>
        </p:txBody>
      </p:sp>
    </p:spTree>
    <p:extLst>
      <p:ext uri="{BB962C8B-B14F-4D97-AF65-F5344CB8AC3E}">
        <p14:creationId xmlns:p14="http://schemas.microsoft.com/office/powerpoint/2010/main" val="352215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3C26AD-461E-4A1D-995F-F4FD28C9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977900"/>
            <a:ext cx="9271000" cy="4902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61C93F-36D7-C44B-88B4-150178A978AB}"/>
              </a:ext>
            </a:extLst>
          </p:cNvPr>
          <p:cNvSpPr/>
          <p:nvPr/>
        </p:nvSpPr>
        <p:spPr>
          <a:xfrm>
            <a:off x="621256" y="272293"/>
            <a:ext cx="1678487" cy="425884"/>
          </a:xfrm>
          <a:prstGeom prst="rect">
            <a:avLst/>
          </a:prstGeom>
          <a:solidFill>
            <a:srgbClr val="B6001B"/>
          </a:solidFill>
          <a:ln>
            <a:solidFill>
              <a:srgbClr val="005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B6001B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C2DB45-B808-26FF-D7BD-259070183989}"/>
              </a:ext>
            </a:extLst>
          </p:cNvPr>
          <p:cNvSpPr/>
          <p:nvPr/>
        </p:nvSpPr>
        <p:spPr>
          <a:xfrm>
            <a:off x="2417398" y="272293"/>
            <a:ext cx="1678487" cy="425884"/>
          </a:xfrm>
          <a:prstGeom prst="rect">
            <a:avLst/>
          </a:prstGeom>
          <a:solidFill>
            <a:srgbClr val="814D0D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814D0D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FC563E-1AAB-69D6-7A4C-27F9738F46A3}"/>
              </a:ext>
            </a:extLst>
          </p:cNvPr>
          <p:cNvSpPr/>
          <p:nvPr/>
        </p:nvSpPr>
        <p:spPr>
          <a:xfrm>
            <a:off x="3790390" y="4648200"/>
            <a:ext cx="389054" cy="3062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3095EF-502D-B131-0350-E4199F5DB696}"/>
              </a:ext>
            </a:extLst>
          </p:cNvPr>
          <p:cNvSpPr/>
          <p:nvPr/>
        </p:nvSpPr>
        <p:spPr>
          <a:xfrm>
            <a:off x="5592426" y="4648200"/>
            <a:ext cx="389054" cy="3062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93B578-38C6-B6E6-4C2D-B00A21660F30}"/>
              </a:ext>
            </a:extLst>
          </p:cNvPr>
          <p:cNvSpPr/>
          <p:nvPr/>
        </p:nvSpPr>
        <p:spPr>
          <a:xfrm>
            <a:off x="8345883" y="4648945"/>
            <a:ext cx="389054" cy="3062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AB5FBA-0574-ABFF-4A57-74A96F8EBB69}"/>
              </a:ext>
            </a:extLst>
          </p:cNvPr>
          <p:cNvSpPr/>
          <p:nvPr/>
        </p:nvSpPr>
        <p:spPr>
          <a:xfrm>
            <a:off x="10147919" y="4648945"/>
            <a:ext cx="389054" cy="3062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03849-43E1-4A33-FC9D-4DF5EC57E9A6}"/>
              </a:ext>
            </a:extLst>
          </p:cNvPr>
          <p:cNvSpPr/>
          <p:nvPr/>
        </p:nvSpPr>
        <p:spPr>
          <a:xfrm>
            <a:off x="7256871" y="412155"/>
            <a:ext cx="1678487" cy="425884"/>
          </a:xfrm>
          <a:prstGeom prst="rect">
            <a:avLst/>
          </a:prstGeom>
          <a:solidFill>
            <a:srgbClr val="73540A"/>
          </a:solidFill>
          <a:ln>
            <a:solidFill>
              <a:srgbClr val="005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72540A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22CCCE-F906-9617-190F-1540F2CA6509}"/>
              </a:ext>
            </a:extLst>
          </p:cNvPr>
          <p:cNvSpPr/>
          <p:nvPr/>
        </p:nvSpPr>
        <p:spPr>
          <a:xfrm>
            <a:off x="9053013" y="412155"/>
            <a:ext cx="1678487" cy="425884"/>
          </a:xfrm>
          <a:prstGeom prst="rect">
            <a:avLst/>
          </a:prstGeom>
          <a:solidFill>
            <a:srgbClr val="73540A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73540A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75779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A2186F-6218-F61F-EA6D-7201FD2C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984250"/>
            <a:ext cx="9258300" cy="4889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FE3DE-FEA6-339E-399A-0F7F2657F3FD}"/>
              </a:ext>
            </a:extLst>
          </p:cNvPr>
          <p:cNvSpPr/>
          <p:nvPr/>
        </p:nvSpPr>
        <p:spPr>
          <a:xfrm>
            <a:off x="403517" y="250521"/>
            <a:ext cx="1678487" cy="425884"/>
          </a:xfrm>
          <a:prstGeom prst="rect">
            <a:avLst/>
          </a:prstGeom>
          <a:solidFill>
            <a:srgbClr val="005BA1"/>
          </a:solidFill>
          <a:ln>
            <a:solidFill>
              <a:srgbClr val="005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255A9C</a:t>
            </a:r>
            <a:endParaRPr lang="en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5AB25-EBA7-4FCB-B642-308E078BC234}"/>
              </a:ext>
            </a:extLst>
          </p:cNvPr>
          <p:cNvSpPr/>
          <p:nvPr/>
        </p:nvSpPr>
        <p:spPr>
          <a:xfrm>
            <a:off x="2199659" y="250521"/>
            <a:ext cx="1678487" cy="425884"/>
          </a:xfrm>
          <a:prstGeom prst="rect">
            <a:avLst/>
          </a:prstGeom>
          <a:solidFill>
            <a:srgbClr val="9900B4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9900B4</a:t>
            </a:r>
            <a:endParaRPr lang="en-C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D1365-222A-59BD-981C-944E2C447A4B}"/>
              </a:ext>
            </a:extLst>
          </p:cNvPr>
          <p:cNvSpPr/>
          <p:nvPr/>
        </p:nvSpPr>
        <p:spPr>
          <a:xfrm>
            <a:off x="7958203" y="252012"/>
            <a:ext cx="1678487" cy="425884"/>
          </a:xfrm>
          <a:prstGeom prst="rect">
            <a:avLst/>
          </a:prstGeom>
          <a:solidFill>
            <a:srgbClr val="025BA1"/>
          </a:solidFill>
          <a:ln>
            <a:solidFill>
              <a:srgbClr val="005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025BA1</a:t>
            </a:r>
            <a:endParaRPr lang="en-C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5A725-26BD-F452-D546-910F89689441}"/>
              </a:ext>
            </a:extLst>
          </p:cNvPr>
          <p:cNvSpPr/>
          <p:nvPr/>
        </p:nvSpPr>
        <p:spPr>
          <a:xfrm>
            <a:off x="9754345" y="252012"/>
            <a:ext cx="1678487" cy="425884"/>
          </a:xfrm>
          <a:prstGeom prst="rect">
            <a:avLst/>
          </a:prstGeom>
          <a:solidFill>
            <a:srgbClr val="035BA1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035BA1</a:t>
            </a:r>
            <a:endParaRPr lang="en-CL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410700-C0F2-2AC3-4770-3CA5CAD155D7}"/>
              </a:ext>
            </a:extLst>
          </p:cNvPr>
          <p:cNvSpPr/>
          <p:nvPr/>
        </p:nvSpPr>
        <p:spPr>
          <a:xfrm>
            <a:off x="2038460" y="4648200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CAD702-B507-4D4C-3896-C88D2EC87211}"/>
              </a:ext>
            </a:extLst>
          </p:cNvPr>
          <p:cNvSpPr/>
          <p:nvPr/>
        </p:nvSpPr>
        <p:spPr>
          <a:xfrm>
            <a:off x="5565431" y="4648200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5C3391-1620-6A0B-E405-EFEB0C503DD3}"/>
              </a:ext>
            </a:extLst>
          </p:cNvPr>
          <p:cNvSpPr/>
          <p:nvPr/>
        </p:nvSpPr>
        <p:spPr>
          <a:xfrm>
            <a:off x="6626569" y="4648200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BF952B-EBC0-A441-CF6E-D75E76318114}"/>
              </a:ext>
            </a:extLst>
          </p:cNvPr>
          <p:cNvSpPr/>
          <p:nvPr/>
        </p:nvSpPr>
        <p:spPr>
          <a:xfrm>
            <a:off x="10153540" y="4648200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2942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61761C-4ACE-2A7B-5CAF-4BEA7070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022350"/>
            <a:ext cx="9283700" cy="48133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12EE18-B285-8FDB-C90D-C971FE191BEF}"/>
              </a:ext>
            </a:extLst>
          </p:cNvPr>
          <p:cNvSpPr/>
          <p:nvPr/>
        </p:nvSpPr>
        <p:spPr>
          <a:xfrm>
            <a:off x="2025934" y="4247367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A41E7C-F495-7A96-3BED-027E381E7321}"/>
              </a:ext>
            </a:extLst>
          </p:cNvPr>
          <p:cNvSpPr/>
          <p:nvPr/>
        </p:nvSpPr>
        <p:spPr>
          <a:xfrm>
            <a:off x="5552905" y="4247367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DB4875-22EF-4F18-4C6E-944D013247CD}"/>
              </a:ext>
            </a:extLst>
          </p:cNvPr>
          <p:cNvSpPr/>
          <p:nvPr/>
        </p:nvSpPr>
        <p:spPr>
          <a:xfrm>
            <a:off x="3789419" y="4247367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FB551D-8F70-4679-F51C-7A0A3174B6F0}"/>
              </a:ext>
            </a:extLst>
          </p:cNvPr>
          <p:cNvSpPr/>
          <p:nvPr/>
        </p:nvSpPr>
        <p:spPr>
          <a:xfrm>
            <a:off x="6639095" y="4247367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D02BB0-6AE3-99D0-0EDB-40988AF6CD8A}"/>
              </a:ext>
            </a:extLst>
          </p:cNvPr>
          <p:cNvSpPr/>
          <p:nvPr/>
        </p:nvSpPr>
        <p:spPr>
          <a:xfrm>
            <a:off x="10166066" y="4247367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23D565-0E7F-A0B2-7FBE-626DAB956858}"/>
              </a:ext>
            </a:extLst>
          </p:cNvPr>
          <p:cNvSpPr/>
          <p:nvPr/>
        </p:nvSpPr>
        <p:spPr>
          <a:xfrm>
            <a:off x="8402580" y="4247367"/>
            <a:ext cx="389054" cy="306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497E7-EFD5-5B73-89BB-AA8AD2218A79}"/>
              </a:ext>
            </a:extLst>
          </p:cNvPr>
          <p:cNvSpPr/>
          <p:nvPr/>
        </p:nvSpPr>
        <p:spPr>
          <a:xfrm>
            <a:off x="229792" y="222189"/>
            <a:ext cx="1678487" cy="425884"/>
          </a:xfrm>
          <a:prstGeom prst="rect">
            <a:avLst/>
          </a:prstGeom>
          <a:solidFill>
            <a:srgbClr val="428B02"/>
          </a:solidFill>
          <a:ln>
            <a:solidFill>
              <a:srgbClr val="005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558927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5AE4B-A8DC-936F-D526-8B3FF344B419}"/>
              </a:ext>
            </a:extLst>
          </p:cNvPr>
          <p:cNvSpPr/>
          <p:nvPr/>
        </p:nvSpPr>
        <p:spPr>
          <a:xfrm>
            <a:off x="2025934" y="222189"/>
            <a:ext cx="1678487" cy="425884"/>
          </a:xfrm>
          <a:prstGeom prst="rect">
            <a:avLst/>
          </a:prstGeom>
          <a:solidFill>
            <a:srgbClr val="A37219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A37219</a:t>
            </a:r>
            <a:endParaRPr lang="en-C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3A132-837D-5878-1091-C482C467AB10}"/>
              </a:ext>
            </a:extLst>
          </p:cNvPr>
          <p:cNvSpPr/>
          <p:nvPr/>
        </p:nvSpPr>
        <p:spPr>
          <a:xfrm>
            <a:off x="3822076" y="222189"/>
            <a:ext cx="1678487" cy="425884"/>
          </a:xfrm>
          <a:prstGeom prst="rect">
            <a:avLst/>
          </a:prstGeom>
          <a:solidFill>
            <a:srgbClr val="F8002C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F8002C</a:t>
            </a:r>
            <a:endParaRPr lang="en-C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3659-7555-1BDC-13E6-9B3FAD3ADBE8}"/>
              </a:ext>
            </a:extLst>
          </p:cNvPr>
          <p:cNvSpPr/>
          <p:nvPr/>
        </p:nvSpPr>
        <p:spPr>
          <a:xfrm>
            <a:off x="6743180" y="222189"/>
            <a:ext cx="1678487" cy="425884"/>
          </a:xfrm>
          <a:prstGeom prst="rect">
            <a:avLst/>
          </a:prstGeom>
          <a:solidFill>
            <a:srgbClr val="9D7516"/>
          </a:solidFill>
          <a:ln>
            <a:solidFill>
              <a:srgbClr val="005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9D7516</a:t>
            </a:r>
            <a:endParaRPr lang="en-C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D85A5-AB47-8A65-ECAD-A67EE9A73D22}"/>
              </a:ext>
            </a:extLst>
          </p:cNvPr>
          <p:cNvSpPr/>
          <p:nvPr/>
        </p:nvSpPr>
        <p:spPr>
          <a:xfrm>
            <a:off x="8539322" y="222189"/>
            <a:ext cx="1678487" cy="425884"/>
          </a:xfrm>
          <a:prstGeom prst="rect">
            <a:avLst/>
          </a:prstGeom>
          <a:solidFill>
            <a:srgbClr val="9D7516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9D7516</a:t>
            </a:r>
            <a:endParaRPr lang="en-C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40A0D-513A-D715-D822-5B6555734DA0}"/>
              </a:ext>
            </a:extLst>
          </p:cNvPr>
          <p:cNvSpPr/>
          <p:nvPr/>
        </p:nvSpPr>
        <p:spPr>
          <a:xfrm>
            <a:off x="10335464" y="222189"/>
            <a:ext cx="1678487" cy="425884"/>
          </a:xfrm>
          <a:prstGeom prst="rect">
            <a:avLst/>
          </a:prstGeom>
          <a:solidFill>
            <a:srgbClr val="9D7516"/>
          </a:solidFill>
          <a:ln>
            <a:solidFill>
              <a:srgbClr val="990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9D7516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3162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18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</cp:revision>
  <dcterms:created xsi:type="dcterms:W3CDTF">2022-05-26T01:21:26Z</dcterms:created>
  <dcterms:modified xsi:type="dcterms:W3CDTF">2022-05-28T22:00:35Z</dcterms:modified>
</cp:coreProperties>
</file>